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  <p:sldMasterId id="2147483888" r:id="rId2"/>
    <p:sldMasterId id="2147483894" r:id="rId3"/>
    <p:sldMasterId id="2147483906" r:id="rId4"/>
  </p:sldMasterIdLst>
  <p:notesMasterIdLst>
    <p:notesMasterId r:id="rId23"/>
  </p:notesMasterIdLst>
  <p:sldIdLst>
    <p:sldId id="320" r:id="rId5"/>
    <p:sldId id="317" r:id="rId6"/>
    <p:sldId id="318" r:id="rId7"/>
    <p:sldId id="316" r:id="rId8"/>
    <p:sldId id="257" r:id="rId9"/>
    <p:sldId id="258" r:id="rId10"/>
    <p:sldId id="259" r:id="rId11"/>
    <p:sldId id="314" r:id="rId12"/>
    <p:sldId id="312" r:id="rId13"/>
    <p:sldId id="271" r:id="rId14"/>
    <p:sldId id="272" r:id="rId15"/>
    <p:sldId id="261" r:id="rId16"/>
    <p:sldId id="274" r:id="rId17"/>
    <p:sldId id="262" r:id="rId18"/>
    <p:sldId id="322" r:id="rId19"/>
    <p:sldId id="264" r:id="rId20"/>
    <p:sldId id="309" r:id="rId21"/>
    <p:sldId id="31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charan Nori" initials="RN" lastIdx="1" clrIdx="0">
    <p:extLst>
      <p:ext uri="{19B8F6BF-5375-455C-9EA6-DF929625EA0E}">
        <p15:presenceInfo xmlns:p15="http://schemas.microsoft.com/office/powerpoint/2012/main" userId="dd2a3426637259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31345A-8ED2-4C3E-808B-9683DC80C780}" v="1007" dt="2024-12-17T03:51:12.687"/>
    <p1510:client id="{95779CB5-358E-4F50-B0FE-05C6D0DCE27B}" v="1226" dt="2024-12-17T16:53:15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charan Nori" userId="dd2a3426637259fd" providerId="LiveId" clId="{95779CB5-358E-4F50-B0FE-05C6D0DCE27B}"/>
    <pc:docChg chg="undo custSel addSld delSld modSld sldOrd">
      <pc:chgData name="Ramcharan Nori" userId="dd2a3426637259fd" providerId="LiveId" clId="{95779CB5-358E-4F50-B0FE-05C6D0DCE27B}" dt="2024-12-17T16:53:45.391" v="1244"/>
      <pc:docMkLst>
        <pc:docMk/>
      </pc:docMkLst>
      <pc:sldChg chg="modSp mod modAnim">
        <pc:chgData name="Ramcharan Nori" userId="dd2a3426637259fd" providerId="LiveId" clId="{95779CB5-358E-4F50-B0FE-05C6D0DCE27B}" dt="2024-12-17T05:02:42.204" v="1221" actId="313"/>
        <pc:sldMkLst>
          <pc:docMk/>
          <pc:sldMk cId="999337213" sldId="264"/>
        </pc:sldMkLst>
        <pc:spChg chg="mod">
          <ac:chgData name="Ramcharan Nori" userId="dd2a3426637259fd" providerId="LiveId" clId="{95779CB5-358E-4F50-B0FE-05C6D0DCE27B}" dt="2024-12-17T05:02:42.204" v="1221" actId="313"/>
          <ac:spMkLst>
            <pc:docMk/>
            <pc:sldMk cId="999337213" sldId="264"/>
            <ac:spMk id="3" creationId="{B4EF1383-E8D6-2678-AE5B-90E49251DBCC}"/>
          </ac:spMkLst>
        </pc:spChg>
      </pc:sldChg>
      <pc:sldChg chg="addSp delSp modSp mod ord delAnim modAnim modNotes">
        <pc:chgData name="Ramcharan Nori" userId="dd2a3426637259fd" providerId="LiveId" clId="{95779CB5-358E-4F50-B0FE-05C6D0DCE27B}" dt="2024-12-17T16:53:45.391" v="1244"/>
        <pc:sldMkLst>
          <pc:docMk/>
          <pc:sldMk cId="0" sldId="309"/>
        </pc:sldMkLst>
        <pc:spChg chg="mod">
          <ac:chgData name="Ramcharan Nori" userId="dd2a3426637259fd" providerId="LiveId" clId="{95779CB5-358E-4F50-B0FE-05C6D0DCE27B}" dt="2024-12-17T03:57:45.688" v="71" actId="122"/>
          <ac:spMkLst>
            <pc:docMk/>
            <pc:sldMk cId="0" sldId="309"/>
            <ac:spMk id="114" creationId="{00000000-0000-0000-0000-000000000000}"/>
          </ac:spMkLst>
        </pc:spChg>
        <pc:spChg chg="mod">
          <ac:chgData name="Ramcharan Nori" userId="dd2a3426637259fd" providerId="LiveId" clId="{95779CB5-358E-4F50-B0FE-05C6D0DCE27B}" dt="2024-12-17T16:53:15.866" v="1241" actId="20577"/>
          <ac:spMkLst>
            <pc:docMk/>
            <pc:sldMk cId="0" sldId="309"/>
            <ac:spMk id="115" creationId="{00000000-0000-0000-0000-000000000000}"/>
          </ac:spMkLst>
        </pc:spChg>
        <pc:spChg chg="del topLvl">
          <ac:chgData name="Ramcharan Nori" userId="dd2a3426637259fd" providerId="LiveId" clId="{95779CB5-358E-4F50-B0FE-05C6D0DCE27B}" dt="2024-12-17T03:57:36.233" v="70" actId="21"/>
          <ac:spMkLst>
            <pc:docMk/>
            <pc:sldMk cId="0" sldId="309"/>
            <ac:spMk id="18475" creationId="{00000000-0000-0000-0000-000000000000}"/>
          </ac:spMkLst>
        </pc:spChg>
        <pc:spChg chg="del mod topLvl">
          <ac:chgData name="Ramcharan Nori" userId="dd2a3426637259fd" providerId="LiveId" clId="{95779CB5-358E-4F50-B0FE-05C6D0DCE27B}" dt="2024-12-17T03:57:20.143" v="68" actId="21"/>
          <ac:spMkLst>
            <pc:docMk/>
            <pc:sldMk cId="0" sldId="309"/>
            <ac:spMk id="25609" creationId="{00000000-0000-0000-0000-000000000000}"/>
          </ac:spMkLst>
        </pc:spChg>
        <pc:spChg chg="del topLvl">
          <ac:chgData name="Ramcharan Nori" userId="dd2a3426637259fd" providerId="LiveId" clId="{95779CB5-358E-4F50-B0FE-05C6D0DCE27B}" dt="2024-12-17T03:57:29.662" v="69" actId="21"/>
          <ac:spMkLst>
            <pc:docMk/>
            <pc:sldMk cId="0" sldId="309"/>
            <ac:spMk id="25644" creationId="{00000000-0000-0000-0000-000000000000}"/>
          </ac:spMkLst>
        </pc:spChg>
        <pc:grpChg chg="del">
          <ac:chgData name="Ramcharan Nori" userId="dd2a3426637259fd" providerId="LiveId" clId="{95779CB5-358E-4F50-B0FE-05C6D0DCE27B}" dt="2024-12-17T03:57:29.662" v="69" actId="21"/>
          <ac:grpSpMkLst>
            <pc:docMk/>
            <pc:sldMk cId="0" sldId="309"/>
            <ac:grpSpMk id="2" creationId="{00000000-0000-0000-0000-000000000000}"/>
          </ac:grpSpMkLst>
        </pc:grpChg>
        <pc:grpChg chg="topLvl">
          <ac:chgData name="Ramcharan Nori" userId="dd2a3426637259fd" providerId="LiveId" clId="{95779CB5-358E-4F50-B0FE-05C6D0DCE27B}" dt="2024-12-17T03:57:29.662" v="69" actId="21"/>
          <ac:grpSpMkLst>
            <pc:docMk/>
            <pc:sldMk cId="0" sldId="309"/>
            <ac:grpSpMk id="3" creationId="{00000000-0000-0000-0000-000000000000}"/>
          </ac:grpSpMkLst>
        </pc:grpChg>
        <pc:grpChg chg="del">
          <ac:chgData name="Ramcharan Nori" userId="dd2a3426637259fd" providerId="LiveId" clId="{95779CB5-358E-4F50-B0FE-05C6D0DCE27B}" dt="2024-12-17T03:57:36.233" v="70" actId="21"/>
          <ac:grpSpMkLst>
            <pc:docMk/>
            <pc:sldMk cId="0" sldId="309"/>
            <ac:grpSpMk id="6" creationId="{00000000-0000-0000-0000-000000000000}"/>
          </ac:grpSpMkLst>
        </pc:grpChg>
        <pc:grpChg chg="topLvl">
          <ac:chgData name="Ramcharan Nori" userId="dd2a3426637259fd" providerId="LiveId" clId="{95779CB5-358E-4F50-B0FE-05C6D0DCE27B}" dt="2024-12-17T03:57:36.233" v="70" actId="21"/>
          <ac:grpSpMkLst>
            <pc:docMk/>
            <pc:sldMk cId="0" sldId="309"/>
            <ac:grpSpMk id="7" creationId="{00000000-0000-0000-0000-000000000000}"/>
          </ac:grpSpMkLst>
        </pc:grpChg>
        <pc:grpChg chg="del">
          <ac:chgData name="Ramcharan Nori" userId="dd2a3426637259fd" providerId="LiveId" clId="{95779CB5-358E-4F50-B0FE-05C6D0DCE27B}" dt="2024-12-17T03:57:20.143" v="68" actId="21"/>
          <ac:grpSpMkLst>
            <pc:docMk/>
            <pc:sldMk cId="0" sldId="309"/>
            <ac:grpSpMk id="10" creationId="{00000000-0000-0000-0000-000000000000}"/>
          </ac:grpSpMkLst>
        </pc:grpChg>
        <pc:grpChg chg="topLvl">
          <ac:chgData name="Ramcharan Nori" userId="dd2a3426637259fd" providerId="LiveId" clId="{95779CB5-358E-4F50-B0FE-05C6D0DCE27B}" dt="2024-12-17T03:57:20.143" v="68" actId="21"/>
          <ac:grpSpMkLst>
            <pc:docMk/>
            <pc:sldMk cId="0" sldId="309"/>
            <ac:grpSpMk id="11" creationId="{00000000-0000-0000-0000-000000000000}"/>
          </ac:grpSpMkLst>
        </pc:grpChg>
        <pc:picChg chg="add mod">
          <ac:chgData name="Ramcharan Nori" userId="dd2a3426637259fd" providerId="LiveId" clId="{95779CB5-358E-4F50-B0FE-05C6D0DCE27B}" dt="2024-12-17T16:53:25.128" v="1242" actId="14100"/>
          <ac:picMkLst>
            <pc:docMk/>
            <pc:sldMk cId="0" sldId="309"/>
            <ac:picMk id="14" creationId="{9EDFC1D8-B517-863E-1FC3-04F84F1225E6}"/>
          </ac:picMkLst>
        </pc:picChg>
      </pc:sldChg>
      <pc:sldChg chg="new del">
        <pc:chgData name="Ramcharan Nori" userId="dd2a3426637259fd" providerId="LiveId" clId="{95779CB5-358E-4F50-B0FE-05C6D0DCE27B}" dt="2024-12-17T04:24:30.762" v="135" actId="47"/>
        <pc:sldMkLst>
          <pc:docMk/>
          <pc:sldMk cId="3213006876" sldId="321"/>
        </pc:sldMkLst>
      </pc:sldChg>
      <pc:sldChg chg="modSp add mod modAnim">
        <pc:chgData name="Ramcharan Nori" userId="dd2a3426637259fd" providerId="LiveId" clId="{95779CB5-358E-4F50-B0FE-05C6D0DCE27B}" dt="2024-12-17T04:50:56.634" v="1133" actId="20577"/>
        <pc:sldMkLst>
          <pc:docMk/>
          <pc:sldMk cId="644091836" sldId="322"/>
        </pc:sldMkLst>
        <pc:spChg chg="mod">
          <ac:chgData name="Ramcharan Nori" userId="dd2a3426637259fd" providerId="LiveId" clId="{95779CB5-358E-4F50-B0FE-05C6D0DCE27B}" dt="2024-12-17T04:50:56.634" v="1133" actId="20577"/>
          <ac:spMkLst>
            <pc:docMk/>
            <pc:sldMk cId="644091836" sldId="322"/>
            <ac:spMk id="2" creationId="{8D4F13E0-107C-14FA-295E-2528AD7563D1}"/>
          </ac:spMkLst>
        </pc:spChg>
        <pc:spChg chg="mod">
          <ac:chgData name="Ramcharan Nori" userId="dd2a3426637259fd" providerId="LiveId" clId="{95779CB5-358E-4F50-B0FE-05C6D0DCE27B}" dt="2024-12-17T04:50:03.668" v="1102" actId="27636"/>
          <ac:spMkLst>
            <pc:docMk/>
            <pc:sldMk cId="644091836" sldId="322"/>
            <ac:spMk id="3" creationId="{A2F184C4-AEB5-AB38-3674-B087561715CD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26T10:31:20.108" idx="1">
    <p:pos x="4546" y="922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6A3C6-BC8C-4A9A-898E-E8FBEA47DAC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EA08B-4E26-421B-8634-19472B1C3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6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8A9AE-6E5B-474E-9EAB-E5E40D8EA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EF30B5-527E-4718-B986-5B31ABF60C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8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2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99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153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1" cy="6386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49" b="0" i="0">
                <a:solidFill>
                  <a:srgbClr val="878787"/>
                </a:solidFill>
                <a:latin typeface="Verdana"/>
                <a:cs typeface="Verdana"/>
              </a:defRPr>
            </a:lvl1pPr>
          </a:lstStyle>
          <a:p>
            <a:pPr marL="23104">
              <a:spcBef>
                <a:spcPts val="33"/>
              </a:spcBef>
            </a:pPr>
            <a:fld id="{81D60167-4931-47E6-BA6A-407CBD079E47}" type="slidenum">
              <a:rPr lang="en-IN" spc="-58" smtClean="0"/>
              <a:pPr marL="23104">
                <a:spcBef>
                  <a:spcPts val="33"/>
                </a:spcBef>
              </a:pPr>
              <a:t>‹#›</a:t>
            </a:fld>
            <a:endParaRPr lang="en-IN" spc="-58"/>
          </a:p>
        </p:txBody>
      </p:sp>
    </p:spTree>
    <p:extLst>
      <p:ext uri="{BB962C8B-B14F-4D97-AF65-F5344CB8AC3E}">
        <p14:creationId xmlns:p14="http://schemas.microsoft.com/office/powerpoint/2010/main" val="197818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8551" y="387578"/>
            <a:ext cx="11334896" cy="387350"/>
          </a:xfrm>
        </p:spPr>
        <p:txBody>
          <a:bodyPr lIns="0" tIns="0" rIns="0" bIns="0"/>
          <a:lstStyle>
            <a:lvl1pPr>
              <a:defRPr sz="2517" b="1" i="0">
                <a:solidFill>
                  <a:srgbClr val="172A4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49" b="0" i="0">
                <a:solidFill>
                  <a:srgbClr val="878787"/>
                </a:solidFill>
                <a:latin typeface="Verdana"/>
                <a:cs typeface="Verdana"/>
              </a:defRPr>
            </a:lvl1pPr>
          </a:lstStyle>
          <a:p>
            <a:pPr marL="23104">
              <a:spcBef>
                <a:spcPts val="33"/>
              </a:spcBef>
            </a:pPr>
            <a:fld id="{81D60167-4931-47E6-BA6A-407CBD079E47}" type="slidenum">
              <a:rPr lang="en-IN" spc="-58" smtClean="0"/>
              <a:pPr marL="23104">
                <a:spcBef>
                  <a:spcPts val="33"/>
                </a:spcBef>
              </a:pPr>
              <a:t>‹#›</a:t>
            </a:fld>
            <a:endParaRPr lang="en-IN" spc="-58"/>
          </a:p>
        </p:txBody>
      </p:sp>
    </p:spTree>
    <p:extLst>
      <p:ext uri="{BB962C8B-B14F-4D97-AF65-F5344CB8AC3E}">
        <p14:creationId xmlns:p14="http://schemas.microsoft.com/office/powerpoint/2010/main" val="3780694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8551" y="387578"/>
            <a:ext cx="11334896" cy="387350"/>
          </a:xfrm>
        </p:spPr>
        <p:txBody>
          <a:bodyPr lIns="0" tIns="0" rIns="0" bIns="0"/>
          <a:lstStyle>
            <a:lvl1pPr>
              <a:defRPr sz="2517" b="1" i="0">
                <a:solidFill>
                  <a:srgbClr val="172A4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49" b="0" i="0">
                <a:solidFill>
                  <a:srgbClr val="878787"/>
                </a:solidFill>
                <a:latin typeface="Verdana"/>
                <a:cs typeface="Verdana"/>
              </a:defRPr>
            </a:lvl1pPr>
          </a:lstStyle>
          <a:p>
            <a:pPr marL="23104">
              <a:spcBef>
                <a:spcPts val="33"/>
              </a:spcBef>
            </a:pPr>
            <a:fld id="{81D60167-4931-47E6-BA6A-407CBD079E47}" type="slidenum">
              <a:rPr lang="en-IN" spc="-58" smtClean="0"/>
              <a:pPr marL="23104">
                <a:spcBef>
                  <a:spcPts val="33"/>
                </a:spcBef>
              </a:pPr>
              <a:t>‹#›</a:t>
            </a:fld>
            <a:endParaRPr lang="en-IN" spc="-58"/>
          </a:p>
        </p:txBody>
      </p:sp>
    </p:spTree>
    <p:extLst>
      <p:ext uri="{BB962C8B-B14F-4D97-AF65-F5344CB8AC3E}">
        <p14:creationId xmlns:p14="http://schemas.microsoft.com/office/powerpoint/2010/main" val="3222088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8551" y="387578"/>
            <a:ext cx="11334896" cy="387350"/>
          </a:xfrm>
        </p:spPr>
        <p:txBody>
          <a:bodyPr lIns="0" tIns="0" rIns="0" bIns="0"/>
          <a:lstStyle>
            <a:lvl1pPr>
              <a:defRPr sz="2517" b="1" i="0">
                <a:solidFill>
                  <a:srgbClr val="172A4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49" b="0" i="0">
                <a:solidFill>
                  <a:srgbClr val="878787"/>
                </a:solidFill>
                <a:latin typeface="Verdana"/>
                <a:cs typeface="Verdana"/>
              </a:defRPr>
            </a:lvl1pPr>
          </a:lstStyle>
          <a:p>
            <a:pPr marL="23104">
              <a:spcBef>
                <a:spcPts val="33"/>
              </a:spcBef>
            </a:pPr>
            <a:fld id="{81D60167-4931-47E6-BA6A-407CBD079E47}" type="slidenum">
              <a:rPr lang="en-IN" spc="-58" smtClean="0"/>
              <a:pPr marL="23104">
                <a:spcBef>
                  <a:spcPts val="33"/>
                </a:spcBef>
              </a:pPr>
              <a:t>‹#›</a:t>
            </a:fld>
            <a:endParaRPr lang="en-IN" spc="-58"/>
          </a:p>
        </p:txBody>
      </p:sp>
    </p:spTree>
    <p:extLst>
      <p:ext uri="{BB962C8B-B14F-4D97-AF65-F5344CB8AC3E}">
        <p14:creationId xmlns:p14="http://schemas.microsoft.com/office/powerpoint/2010/main" val="1728329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49" b="0" i="0">
                <a:solidFill>
                  <a:srgbClr val="878787"/>
                </a:solidFill>
                <a:latin typeface="Verdana"/>
                <a:cs typeface="Verdana"/>
              </a:defRPr>
            </a:lvl1pPr>
          </a:lstStyle>
          <a:p>
            <a:pPr marL="23104">
              <a:spcBef>
                <a:spcPts val="33"/>
              </a:spcBef>
            </a:pPr>
            <a:fld id="{81D60167-4931-47E6-BA6A-407CBD079E47}" type="slidenum">
              <a:rPr lang="en-IN" spc="-58" smtClean="0"/>
              <a:pPr marL="23104">
                <a:spcBef>
                  <a:spcPts val="33"/>
                </a:spcBef>
              </a:pPr>
              <a:t>‹#›</a:t>
            </a:fld>
            <a:endParaRPr lang="en-IN" spc="-58"/>
          </a:p>
        </p:txBody>
      </p:sp>
    </p:spTree>
    <p:extLst>
      <p:ext uri="{BB962C8B-B14F-4D97-AF65-F5344CB8AC3E}">
        <p14:creationId xmlns:p14="http://schemas.microsoft.com/office/powerpoint/2010/main" val="323656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Tuesday, December 17,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0476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Tuesday, December 17,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14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Tuesday, December 17,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9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214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Tuesday, December 17,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71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Tuesday, December 17,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26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Tuesday, December 17,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6729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Tuesday, December 17,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59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Tuesday, December 17,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48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Tuesday, December 17,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21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Tuesday, December 17,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8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Tuesday, December 17,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00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14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8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1250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65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85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52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877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27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96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35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967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4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15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40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75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59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60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33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5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0" r:id="rId6"/>
    <p:sldLayoutId id="2147483866" r:id="rId7"/>
    <p:sldLayoutId id="2147483867" r:id="rId8"/>
    <p:sldLayoutId id="2147483868" r:id="rId9"/>
    <p:sldLayoutId id="2147483869" r:id="rId10"/>
    <p:sldLayoutId id="21474838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3628" y="6566058"/>
            <a:ext cx="147105" cy="151782"/>
          </a:xfrm>
          <a:custGeom>
            <a:avLst/>
            <a:gdLst/>
            <a:ahLst/>
            <a:cxnLst/>
            <a:rect l="l" t="t" r="r" b="b"/>
            <a:pathLst>
              <a:path w="242569" h="242570">
                <a:moveTo>
                  <a:pt x="163058" y="242216"/>
                </a:moveTo>
                <a:lnTo>
                  <a:pt x="119324" y="242216"/>
                </a:lnTo>
                <a:lnTo>
                  <a:pt x="77252" y="228826"/>
                </a:lnTo>
                <a:lnTo>
                  <a:pt x="40171" y="202045"/>
                </a:lnTo>
                <a:lnTo>
                  <a:pt x="13389" y="164965"/>
                </a:lnTo>
                <a:lnTo>
                  <a:pt x="0" y="122896"/>
                </a:lnTo>
                <a:lnTo>
                  <a:pt x="0" y="79162"/>
                </a:lnTo>
                <a:lnTo>
                  <a:pt x="13389" y="37087"/>
                </a:lnTo>
                <a:lnTo>
                  <a:pt x="40171" y="0"/>
                </a:lnTo>
                <a:lnTo>
                  <a:pt x="82268" y="42116"/>
                </a:lnTo>
                <a:lnTo>
                  <a:pt x="63961" y="69671"/>
                </a:lnTo>
                <a:lnTo>
                  <a:pt x="57855" y="101024"/>
                </a:lnTo>
                <a:lnTo>
                  <a:pt x="63950" y="132380"/>
                </a:lnTo>
                <a:lnTo>
                  <a:pt x="82248" y="159947"/>
                </a:lnTo>
                <a:lnTo>
                  <a:pt x="109821" y="178264"/>
                </a:lnTo>
                <a:lnTo>
                  <a:pt x="141184" y="184370"/>
                </a:lnTo>
                <a:lnTo>
                  <a:pt x="172548" y="178264"/>
                </a:lnTo>
                <a:lnTo>
                  <a:pt x="200121" y="159947"/>
                </a:lnTo>
                <a:lnTo>
                  <a:pt x="242197" y="202045"/>
                </a:lnTo>
                <a:lnTo>
                  <a:pt x="205125" y="228826"/>
                </a:lnTo>
                <a:lnTo>
                  <a:pt x="163058" y="242216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bg object 17"/>
          <p:cNvSpPr/>
          <p:nvPr/>
        </p:nvSpPr>
        <p:spPr>
          <a:xfrm>
            <a:off x="1027983" y="6540924"/>
            <a:ext cx="147105" cy="151782"/>
          </a:xfrm>
          <a:custGeom>
            <a:avLst/>
            <a:gdLst/>
            <a:ahLst/>
            <a:cxnLst/>
            <a:rect l="l" t="t" r="r" b="b"/>
            <a:pathLst>
              <a:path w="242569" h="242570">
                <a:moveTo>
                  <a:pt x="202036" y="242224"/>
                </a:moveTo>
                <a:lnTo>
                  <a:pt x="159939" y="200108"/>
                </a:lnTo>
                <a:lnTo>
                  <a:pt x="178261" y="172552"/>
                </a:lnTo>
                <a:lnTo>
                  <a:pt x="184368" y="141199"/>
                </a:lnTo>
                <a:lnTo>
                  <a:pt x="178261" y="109841"/>
                </a:lnTo>
                <a:lnTo>
                  <a:pt x="159939" y="82274"/>
                </a:lnTo>
                <a:lnTo>
                  <a:pt x="132374" y="63956"/>
                </a:lnTo>
                <a:lnTo>
                  <a:pt x="101020" y="57849"/>
                </a:lnTo>
                <a:lnTo>
                  <a:pt x="69670" y="63955"/>
                </a:lnTo>
                <a:lnTo>
                  <a:pt x="42117" y="82274"/>
                </a:lnTo>
                <a:lnTo>
                  <a:pt x="0" y="40178"/>
                </a:lnTo>
                <a:lnTo>
                  <a:pt x="37084" y="13391"/>
                </a:lnTo>
                <a:lnTo>
                  <a:pt x="79155" y="0"/>
                </a:lnTo>
                <a:lnTo>
                  <a:pt x="122887" y="0"/>
                </a:lnTo>
                <a:lnTo>
                  <a:pt x="164956" y="13391"/>
                </a:lnTo>
                <a:lnTo>
                  <a:pt x="202036" y="40178"/>
                </a:lnTo>
                <a:lnTo>
                  <a:pt x="228831" y="77258"/>
                </a:lnTo>
                <a:lnTo>
                  <a:pt x="242229" y="119327"/>
                </a:lnTo>
                <a:lnTo>
                  <a:pt x="242229" y="163061"/>
                </a:lnTo>
                <a:lnTo>
                  <a:pt x="228831" y="205135"/>
                </a:lnTo>
                <a:lnTo>
                  <a:pt x="202036" y="242224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bg object 18"/>
          <p:cNvSpPr/>
          <p:nvPr/>
        </p:nvSpPr>
        <p:spPr>
          <a:xfrm>
            <a:off x="960984" y="6519970"/>
            <a:ext cx="54298" cy="32979"/>
          </a:xfrm>
          <a:custGeom>
            <a:avLst/>
            <a:gdLst/>
            <a:ahLst/>
            <a:cxnLst/>
            <a:rect l="l" t="t" r="r" b="b"/>
            <a:pathLst>
              <a:path w="89535" h="52704">
                <a:moveTo>
                  <a:pt x="89431" y="52615"/>
                </a:moveTo>
                <a:lnTo>
                  <a:pt x="0" y="36827"/>
                </a:lnTo>
                <a:lnTo>
                  <a:pt x="36815" y="0"/>
                </a:lnTo>
                <a:lnTo>
                  <a:pt x="89431" y="52615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bg object 19"/>
          <p:cNvSpPr/>
          <p:nvPr/>
        </p:nvSpPr>
        <p:spPr>
          <a:xfrm>
            <a:off x="983314" y="6496919"/>
            <a:ext cx="31963" cy="56024"/>
          </a:xfrm>
          <a:custGeom>
            <a:avLst/>
            <a:gdLst/>
            <a:ahLst/>
            <a:cxnLst/>
            <a:rect l="l" t="t" r="r" b="b"/>
            <a:pathLst>
              <a:path w="52705" h="89534">
                <a:moveTo>
                  <a:pt x="52614" y="89442"/>
                </a:moveTo>
                <a:lnTo>
                  <a:pt x="0" y="36827"/>
                </a:lnTo>
                <a:lnTo>
                  <a:pt x="36846" y="0"/>
                </a:lnTo>
                <a:lnTo>
                  <a:pt x="52614" y="89442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20" name="bg 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6367" y="6577226"/>
            <a:ext cx="68859" cy="104194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329655" y="6581841"/>
            <a:ext cx="0" cy="94963"/>
          </a:xfrm>
          <a:custGeom>
            <a:avLst/>
            <a:gdLst/>
            <a:ahLst/>
            <a:cxnLst/>
            <a:rect l="l" t="t" r="r" b="b"/>
            <a:pathLst>
              <a:path h="151765">
                <a:moveTo>
                  <a:pt x="0" y="0"/>
                </a:moveTo>
                <a:lnTo>
                  <a:pt x="0" y="151764"/>
                </a:lnTo>
              </a:path>
            </a:pathLst>
          </a:custGeom>
          <a:ln w="14749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8525" y="6577226"/>
            <a:ext cx="77683" cy="10419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06778" y="6577226"/>
            <a:ext cx="81057" cy="104194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633301" y="6581841"/>
            <a:ext cx="58919" cy="94963"/>
          </a:xfrm>
          <a:custGeom>
            <a:avLst/>
            <a:gdLst/>
            <a:ahLst/>
            <a:cxnLst/>
            <a:rect l="l" t="t" r="r" b="b"/>
            <a:pathLst>
              <a:path w="97155" h="151765">
                <a:moveTo>
                  <a:pt x="0" y="0"/>
                </a:moveTo>
                <a:lnTo>
                  <a:pt x="97138" y="0"/>
                </a:lnTo>
              </a:path>
              <a:path w="97155" h="151765">
                <a:moveTo>
                  <a:pt x="48533" y="0"/>
                </a:moveTo>
                <a:lnTo>
                  <a:pt x="48533" y="151764"/>
                </a:lnTo>
              </a:path>
            </a:pathLst>
          </a:custGeom>
          <a:ln w="14749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bg object 25"/>
          <p:cNvSpPr/>
          <p:nvPr/>
        </p:nvSpPr>
        <p:spPr>
          <a:xfrm>
            <a:off x="921131" y="6581841"/>
            <a:ext cx="50447" cy="94963"/>
          </a:xfrm>
          <a:custGeom>
            <a:avLst/>
            <a:gdLst/>
            <a:ahLst/>
            <a:cxnLst/>
            <a:rect l="l" t="t" r="r" b="b"/>
            <a:pathLst>
              <a:path w="83184" h="151765">
                <a:moveTo>
                  <a:pt x="0" y="0"/>
                </a:moveTo>
                <a:lnTo>
                  <a:pt x="0" y="151764"/>
                </a:lnTo>
                <a:lnTo>
                  <a:pt x="83036" y="151764"/>
                </a:lnTo>
              </a:path>
            </a:pathLst>
          </a:custGeom>
          <a:ln w="14749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bg object 26"/>
          <p:cNvSpPr/>
          <p:nvPr/>
        </p:nvSpPr>
        <p:spPr>
          <a:xfrm>
            <a:off x="833551" y="6581841"/>
            <a:ext cx="50447" cy="94963"/>
          </a:xfrm>
          <a:custGeom>
            <a:avLst/>
            <a:gdLst/>
            <a:ahLst/>
            <a:cxnLst/>
            <a:rect l="l" t="t" r="r" b="b"/>
            <a:pathLst>
              <a:path w="83184" h="151765">
                <a:moveTo>
                  <a:pt x="0" y="0"/>
                </a:moveTo>
                <a:lnTo>
                  <a:pt x="0" y="151764"/>
                </a:lnTo>
                <a:lnTo>
                  <a:pt x="83046" y="151764"/>
                </a:lnTo>
              </a:path>
            </a:pathLst>
          </a:custGeom>
          <a:ln w="14749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bg object 27"/>
          <p:cNvSpPr/>
          <p:nvPr/>
        </p:nvSpPr>
        <p:spPr>
          <a:xfrm>
            <a:off x="734747" y="6581841"/>
            <a:ext cx="55453" cy="94963"/>
          </a:xfrm>
          <a:custGeom>
            <a:avLst/>
            <a:gdLst/>
            <a:ahLst/>
            <a:cxnLst/>
            <a:rect l="l" t="t" r="r" b="b"/>
            <a:pathLst>
              <a:path w="91440" h="151765">
                <a:moveTo>
                  <a:pt x="0" y="75887"/>
                </a:moveTo>
                <a:lnTo>
                  <a:pt x="71683" y="75887"/>
                </a:lnTo>
              </a:path>
              <a:path w="91440" h="151765">
                <a:moveTo>
                  <a:pt x="91025" y="0"/>
                </a:moveTo>
                <a:lnTo>
                  <a:pt x="0" y="0"/>
                </a:lnTo>
                <a:lnTo>
                  <a:pt x="0" y="151764"/>
                </a:lnTo>
                <a:lnTo>
                  <a:pt x="91025" y="151764"/>
                </a:lnTo>
              </a:path>
            </a:pathLst>
          </a:custGeom>
          <a:ln w="14749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bg object 28"/>
          <p:cNvSpPr/>
          <p:nvPr/>
        </p:nvSpPr>
        <p:spPr>
          <a:xfrm>
            <a:off x="542094" y="6581841"/>
            <a:ext cx="68931" cy="94963"/>
          </a:xfrm>
          <a:custGeom>
            <a:avLst/>
            <a:gdLst/>
            <a:ahLst/>
            <a:cxnLst/>
            <a:rect l="l" t="t" r="r" b="b"/>
            <a:pathLst>
              <a:path w="113665" h="151765">
                <a:moveTo>
                  <a:pt x="113160" y="151764"/>
                </a:moveTo>
                <a:lnTo>
                  <a:pt x="56605" y="0"/>
                </a:lnTo>
              </a:path>
              <a:path w="113665" h="151765">
                <a:moveTo>
                  <a:pt x="0" y="151764"/>
                </a:moveTo>
                <a:lnTo>
                  <a:pt x="56605" y="0"/>
                </a:lnTo>
              </a:path>
            </a:pathLst>
          </a:custGeom>
          <a:ln w="14749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8551" y="387578"/>
            <a:ext cx="11334896" cy="6386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50" b="1" i="0">
                <a:solidFill>
                  <a:srgbClr val="172A4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362" y="2166639"/>
            <a:ext cx="113139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42340" y="6543225"/>
            <a:ext cx="176372" cy="261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9" b="0" i="0">
                <a:solidFill>
                  <a:srgbClr val="878787"/>
                </a:solidFill>
                <a:latin typeface="Verdana"/>
                <a:cs typeface="Verdana"/>
              </a:defRPr>
            </a:lvl1pPr>
          </a:lstStyle>
          <a:p>
            <a:pPr marL="23104">
              <a:spcBef>
                <a:spcPts val="33"/>
              </a:spcBef>
            </a:pPr>
            <a:fld id="{81D60167-4931-47E6-BA6A-407CBD079E47}" type="slidenum">
              <a:rPr lang="en-IN" spc="-58" smtClean="0"/>
              <a:pPr marL="23104">
                <a:spcBef>
                  <a:spcPts val="33"/>
                </a:spcBef>
              </a:pPr>
              <a:t>‹#›</a:t>
            </a:fld>
            <a:endParaRPr lang="en-IN" spc="-58"/>
          </a:p>
        </p:txBody>
      </p:sp>
    </p:spTree>
    <p:extLst>
      <p:ext uri="{BB962C8B-B14F-4D97-AF65-F5344CB8AC3E}">
        <p14:creationId xmlns:p14="http://schemas.microsoft.com/office/powerpoint/2010/main" val="370844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Tuesday, December 17,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28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5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comments" Target="../comments/commen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7039" y="2005820"/>
            <a:ext cx="8142694" cy="1470025"/>
          </a:xfrm>
        </p:spPr>
        <p:txBody>
          <a:bodyPr>
            <a:noAutofit/>
          </a:bodyPr>
          <a:lstStyle/>
          <a:p>
            <a:r>
              <a:rPr lang="en-US" sz="2800"/>
              <a:t>A New Innovative software model for Indian  Railways MMIS Tech &amp; Concepts </a:t>
            </a:r>
            <a:r>
              <a:rPr lang="en-IN" sz="2800" b="1"/>
              <a:t> </a:t>
            </a:r>
            <a:br>
              <a:rPr lang="en-IN" sz="2800" b="1"/>
            </a:br>
            <a:r>
              <a:rPr lang="en-IN" sz="2800" b="1"/>
              <a:t>welcomes</a:t>
            </a:r>
            <a:br>
              <a:rPr lang="en-IN" sz="2800" b="1"/>
            </a:br>
            <a:r>
              <a:rPr lang="en-IN" sz="2800" b="1"/>
              <a:t>Shri. Jayant Singh -  Programme Director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4298" y="4857760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en-I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Concepts Conceived and developed by</a:t>
            </a:r>
          </a:p>
          <a:p>
            <a:pPr algn="r"/>
            <a:r>
              <a:rPr lang="en-I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Ravi Ganesh Mantha – CEO Suswa Infoway (P) Ltd. </a:t>
            </a:r>
          </a:p>
          <a:p>
            <a:pPr algn="r"/>
            <a:r>
              <a:rPr lang="en-I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Mentor – MMIS Technologies </a:t>
            </a:r>
          </a:p>
          <a:p>
            <a:pPr algn="l"/>
            <a:r>
              <a:rPr lang="en-I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IN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hp\Desktop\suswa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81001"/>
            <a:ext cx="1352576" cy="79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hp\Downloads\mmis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457201"/>
            <a:ext cx="1097072" cy="70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2543" y="3893233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64862-F34B-ED71-288F-506402D1A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976" y="3814863"/>
            <a:ext cx="2101400" cy="1195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D721-F480-4C6D-B581-3E900FCFD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830" y="149226"/>
            <a:ext cx="3894666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 </a:t>
            </a:r>
            <a:br>
              <a:rPr lang="en-US" sz="2000"/>
            </a:br>
            <a:r>
              <a:rPr lang="en-US" sz="2000"/>
              <a:t> Railway station yard lines of Kachiguda station Digital tracks and Google overlay below</a:t>
            </a:r>
          </a:p>
        </p:txBody>
      </p:sp>
      <p:pic>
        <p:nvPicPr>
          <p:cNvPr id="30" name="Content Placeholder 29">
            <a:extLst>
              <a:ext uri="{FF2B5EF4-FFF2-40B4-BE49-F238E27FC236}">
                <a16:creationId xmlns:a16="http://schemas.microsoft.com/office/drawing/2014/main" id="{D52CE28B-71D9-4E8F-94F8-64C4BA9BE4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570" y="3991430"/>
            <a:ext cx="4923869" cy="2351824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8BD99A-EA33-4CAD-A1F9-2C470D964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420837"/>
            <a:ext cx="4184034" cy="4620525"/>
          </a:xfrm>
        </p:spPr>
        <p:txBody>
          <a:bodyPr vert="horz" lIns="91440" tIns="45720" rIns="91440" bIns="45720" rtlCol="0">
            <a:normAutofit/>
          </a:bodyPr>
          <a:lstStyle/>
          <a:p>
            <a:pPr marL="1948180" marR="781050" lvl="0" indent="0">
              <a:spcBef>
                <a:spcPts val="520"/>
              </a:spcBef>
              <a:buClrTx/>
              <a:buSzTx/>
              <a:buNone/>
            </a:pPr>
            <a:r>
              <a:rPr lang="en-US" b="1" u="sng" kern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n-IN" b="1" u="sng" kern="0">
              <a:solidFill>
                <a:prstClr val="black"/>
              </a:solidFill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C01F44C-25E0-484A-B652-DEEB435BF95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2776538"/>
            <a:ext cx="3854450" cy="2584450"/>
          </a:xfrm>
        </p:spPr>
        <p:txBody>
          <a:bodyPr/>
          <a:lstStyle/>
          <a:p>
            <a:pPr marL="1948180" marR="781050" algn="ctr">
              <a:spcBef>
                <a:spcPts val="520"/>
              </a:spcBef>
              <a:spcAft>
                <a:spcPts val="0"/>
              </a:spcAft>
            </a:pPr>
            <a:r>
              <a:rPr lang="en-US" sz="1800" b="1" u="heavy" kern="0"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n-IN" sz="1800" b="1" u="sng" kern="0"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82AB90B-935E-4D84-BCFA-ED38E7F29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570" y="1420837"/>
            <a:ext cx="4703186" cy="243999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A8191DA-0095-4DEE-AC35-ABC38C49D4DC}"/>
              </a:ext>
            </a:extLst>
          </p:cNvPr>
          <p:cNvSpPr txBox="1"/>
          <p:nvPr/>
        </p:nvSpPr>
        <p:spPr>
          <a:xfrm>
            <a:off x="5522740" y="447306"/>
            <a:ext cx="39867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PSM Data overlaid of TRW works with Land boundaries and KM stone post </a:t>
            </a:r>
            <a:r>
              <a:rPr lang="en-US" sz="1400">
                <a:highlight>
                  <a:srgbClr val="FFFF00"/>
                </a:highlight>
              </a:rPr>
              <a:t>(without survey) </a:t>
            </a:r>
            <a:r>
              <a:rPr lang="en-US" sz="1400"/>
              <a:t>/Below Area/leaner  measurement tools (below)</a:t>
            </a:r>
            <a:endParaRPr lang="en-IN" sz="1400"/>
          </a:p>
        </p:txBody>
      </p:sp>
      <p:pic>
        <p:nvPicPr>
          <p:cNvPr id="7" name="Picture 6" descr="A computer screen shot of a city&#10;&#10;Description automatically generated with low confidence">
            <a:extLst>
              <a:ext uri="{FF2B5EF4-FFF2-40B4-BE49-F238E27FC236}">
                <a16:creationId xmlns:a16="http://schemas.microsoft.com/office/drawing/2014/main" id="{F1AD2761-83A6-42B3-B88E-2FDAC567A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740" y="1470026"/>
            <a:ext cx="4322588" cy="22729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35F2BF-DD42-4E36-B16F-44141BC65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6328" y="3860830"/>
            <a:ext cx="4399039" cy="247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4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D721-F480-4C6D-B581-3E900FCFD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43" y="176212"/>
            <a:ext cx="3894666" cy="13208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000"/>
              <a:t> </a:t>
            </a:r>
            <a:br>
              <a:rPr lang="en-US" sz="2000"/>
            </a:br>
            <a:r>
              <a:rPr lang="en-US" sz="2000"/>
              <a:t> </a:t>
            </a:r>
            <a:r>
              <a:rPr lang="en-US" sz="1800"/>
              <a:t>Linear Assets Points &amp; Crossings with info tool at 20 meter high(1:500 scale)/ Executive summaries below from field </a:t>
            </a:r>
            <a:r>
              <a:rPr lang="en-US" sz="2000"/>
              <a:t>dynamically</a:t>
            </a:r>
          </a:p>
        </p:txBody>
      </p:sp>
      <p:pic>
        <p:nvPicPr>
          <p:cNvPr id="30" name="Content Placeholder 29">
            <a:extLst>
              <a:ext uri="{FF2B5EF4-FFF2-40B4-BE49-F238E27FC236}">
                <a16:creationId xmlns:a16="http://schemas.microsoft.com/office/drawing/2014/main" id="{D52CE28B-71D9-4E8F-94F8-64C4BA9BE4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974" y="3991430"/>
            <a:ext cx="4183061" cy="2351824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8BD99A-EA33-4CAD-A1F9-2C470D964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420837"/>
            <a:ext cx="4184034" cy="4620525"/>
          </a:xfrm>
        </p:spPr>
        <p:txBody>
          <a:bodyPr vert="horz" lIns="91440" tIns="45720" rIns="91440" bIns="45720" rtlCol="0">
            <a:normAutofit/>
          </a:bodyPr>
          <a:lstStyle/>
          <a:p>
            <a:pPr marL="1948180" marR="781050" lvl="0" indent="0">
              <a:spcBef>
                <a:spcPts val="520"/>
              </a:spcBef>
              <a:buClrTx/>
              <a:buSzTx/>
              <a:buNone/>
            </a:pPr>
            <a:r>
              <a:rPr lang="en-US" b="1" u="sng" kern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n-IN" b="1" u="sng" kern="0">
              <a:solidFill>
                <a:prstClr val="black"/>
              </a:solidFill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C01F44C-25E0-484A-B652-DEEB435BF95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2776538"/>
            <a:ext cx="3854450" cy="2584450"/>
          </a:xfrm>
        </p:spPr>
        <p:txBody>
          <a:bodyPr/>
          <a:lstStyle/>
          <a:p>
            <a:pPr marL="1948180" marR="781050" algn="ctr">
              <a:spcBef>
                <a:spcPts val="520"/>
              </a:spcBef>
              <a:spcAft>
                <a:spcPts val="0"/>
              </a:spcAft>
            </a:pPr>
            <a:r>
              <a:rPr lang="en-US" sz="1800" b="1" u="heavy" kern="0"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n-IN" sz="1800" b="1" u="sng" kern="0"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82AB90B-935E-4D84-BCFA-ED38E7F29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152" y="1420837"/>
            <a:ext cx="4339883" cy="243999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A8191DA-0095-4DEE-AC35-ABC38C49D4DC}"/>
              </a:ext>
            </a:extLst>
          </p:cNvPr>
          <p:cNvSpPr txBox="1"/>
          <p:nvPr/>
        </p:nvSpPr>
        <p:spPr>
          <a:xfrm>
            <a:off x="5522740" y="339584"/>
            <a:ext cx="39867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SC Railway Digital Map with std. admin. Boundaries and current status, works photos (below) – in IR GIST Frames</a:t>
            </a:r>
            <a:endParaRPr lang="en-IN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DC218B-7101-47BC-B4B0-854200983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740" y="1290663"/>
            <a:ext cx="5021686" cy="2823320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5E9925E-7040-43FF-A492-64DCAEB600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740" y="3760129"/>
            <a:ext cx="5505450" cy="309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24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53946-53BF-C86D-13E2-39E0AEBAC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4" y="500062"/>
            <a:ext cx="11327295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of IR GIST product on Safety when fully developed – MMIS Tech.</a:t>
            </a:r>
            <a:endParaRPr lang="en-IN" b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AEA5C-883E-DED3-14B9-2B4966B86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/>
              <a:t>IR GIST – Product can be extended to – Operating, Mechanical, S&amp;T and Commercial departments as well. Enables better coordination among user departments.</a:t>
            </a:r>
          </a:p>
          <a:p>
            <a:r>
              <a:rPr lang="en-US"/>
              <a:t>Each Rolling stocks/locomotives and Trains can be given Unique IDs.</a:t>
            </a:r>
          </a:p>
          <a:p>
            <a:r>
              <a:rPr lang="en-US"/>
              <a:t>Can know movement of locos/rolling stocks at any point of time. </a:t>
            </a:r>
          </a:p>
          <a:p>
            <a:r>
              <a:rPr lang="en-US"/>
              <a:t>GMT consumed by 52/60 Kg rail segments on daily basis. </a:t>
            </a:r>
          </a:p>
          <a:p>
            <a:r>
              <a:rPr lang="en-US"/>
              <a:t>E-caution orders can help non- stoppage of trains of all forms, as the speed restriction chainages can be dynamically entered and communicated to loco pilots,  </a:t>
            </a:r>
            <a:r>
              <a:rPr lang="en-US">
                <a:highlight>
                  <a:srgbClr val="FFFF00"/>
                </a:highlight>
              </a:rPr>
              <a:t>Additional alarms of safety for PSR when it approaches and leaves the stretches) </a:t>
            </a:r>
            <a:r>
              <a:rPr lang="en-US"/>
              <a:t>Two layers of safety alarms.</a:t>
            </a:r>
          </a:p>
          <a:p>
            <a:r>
              <a:rPr lang="en-US"/>
              <a:t> Monitoring unscheduled stoppages and many more when customized to the need of strategists from time to time.</a:t>
            </a:r>
          </a:p>
          <a:p>
            <a:r>
              <a:rPr lang="en-US"/>
              <a:t>IR GIST convert Historic data on the application as it moves on the same Linear Tracks. </a:t>
            </a:r>
          </a:p>
          <a:p>
            <a:r>
              <a:rPr lang="en-US"/>
              <a:t> </a:t>
            </a:r>
            <a:r>
              <a:rPr lang="en-US" b="1"/>
              <a:t>Balasore/Kanchenjunga like emergencies communication to drivers from SMs and Cabin staff locations onto moving trains. </a:t>
            </a:r>
          </a:p>
          <a:p>
            <a:r>
              <a:rPr lang="en-US" b="1"/>
              <a:t>Two level alarms and Buzzers when approaching Outer signals to loco pilots. </a:t>
            </a:r>
          </a:p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65552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69202A7-29FE-49CE-A2CB-4FA494B8E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33" y="156238"/>
            <a:ext cx="1119081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Railway system map for </a:t>
            </a:r>
            <a:b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systems enhancements.</a:t>
            </a:r>
            <a:endParaRPr lang="en-I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A771A87-D789-40AB-9939-B1D3187C6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158" y="1855836"/>
            <a:ext cx="11190816" cy="48459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/>
              <a:t>Additional safety layers for IR Personnel, Passengers, properties &amp; Local fellow citizens (Mobile/Web Technologies).  Progressive Geo fencing strategies (Evaluated and demonstrated).</a:t>
            </a:r>
          </a:p>
          <a:p>
            <a:pPr marL="0" indent="0">
              <a:buNone/>
            </a:pPr>
            <a:r>
              <a:rPr lang="en-US" sz="2800"/>
              <a:t>Lat./Longs. of each linear assets shall be extracted.  - Uber/Ola like navigations</a:t>
            </a:r>
          </a:p>
          <a:p>
            <a:pPr marL="0" indent="0">
              <a:buNone/>
            </a:pPr>
            <a:r>
              <a:rPr lang="en-US" sz="2800"/>
              <a:t>E – Caution orders – communication between SMs &amp; Loco pilots for cautioned speed movements. RYG Intelligence to monitor progress of schedules planned at all levels.  </a:t>
            </a:r>
          </a:p>
          <a:p>
            <a:pPr marL="0" indent="0">
              <a:buNone/>
            </a:pPr>
            <a:r>
              <a:rPr lang="en-US" sz="2800"/>
              <a:t> MMIS systems developed under   systems,  do minimize surveying cost very significantly. TMS chainage a base for corrections of LAs position to have Indian Railway System Map with best ground accuracies.</a:t>
            </a:r>
          </a:p>
          <a:p>
            <a:pPr marL="0" indent="0">
              <a:buNone/>
            </a:pPr>
            <a:r>
              <a:rPr lang="en-US" sz="2800"/>
              <a:t>Digital Dairies for SSEs. GIS Tools, to draw, assign symbol for layers provided. Can store Historic data spatially. </a:t>
            </a:r>
          </a:p>
          <a:p>
            <a:pPr marL="0" indent="0">
              <a:buNone/>
            </a:pPr>
            <a:r>
              <a:rPr lang="en-US" sz="2800"/>
              <a:t> </a:t>
            </a: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IN"/>
          </a:p>
          <a:p>
            <a:pPr marL="0" indent="0">
              <a:buNone/>
            </a:pP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019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53946-53BF-C86D-13E2-39E0AEBAC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4" y="500062"/>
            <a:ext cx="1132729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of DST @ Indian Railways </a:t>
            </a:r>
            <a:br>
              <a:rPr lang="en-U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overview.</a:t>
            </a:r>
            <a:br>
              <a:rPr lang="en-U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N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AEA5C-883E-DED3-14B9-2B4966B86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DST of POC developed for HYB Division was encouraging. </a:t>
            </a:r>
          </a:p>
          <a:p>
            <a:r>
              <a:rPr lang="en-US" dirty="0"/>
              <a:t>Satisfied stakeholders and willingness to use in the division. </a:t>
            </a:r>
          </a:p>
          <a:p>
            <a:r>
              <a:rPr lang="en-US" i="1" dirty="0"/>
              <a:t>RTIS - Real Time Train Tracking Information Systems info integrations – is Simple, very cost effective and convenient.</a:t>
            </a:r>
          </a:p>
          <a:p>
            <a:r>
              <a:rPr lang="en-US" i="1" dirty="0"/>
              <a:t> </a:t>
            </a:r>
            <a:r>
              <a:rPr lang="en-US" dirty="0"/>
              <a:t>Models and methodologies to trace, track and tackle train movements with Mobile &amp; web technologies.  </a:t>
            </a:r>
          </a:p>
          <a:p>
            <a:r>
              <a:rPr lang="en-US" dirty="0">
                <a:highlight>
                  <a:srgbClr val="00FFFF"/>
                </a:highlight>
              </a:rPr>
              <a:t>Can display train movements likely congestion status ahead  on hourly basis at stations for traffic planning of trains by controllers. </a:t>
            </a:r>
          </a:p>
          <a:p>
            <a:endParaRPr lang="en-US" i="1" dirty="0">
              <a:highlight>
                <a:srgbClr val="00FFFF"/>
              </a:highligh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9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621FE-EF5D-BC1B-9612-436234B9D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F13E0-107C-14FA-295E-2528AD756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4" y="500062"/>
            <a:ext cx="1132729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Our interactions and software improvement while interacting with NITI Aayog </a:t>
            </a:r>
            <a:endParaRPr lang="en-IN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184C4-AEB5-AB38-3674-B08756171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181" y="2312322"/>
            <a:ext cx="10515600" cy="5194607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/>
              <a:t>Interacted with Vice chairman/CEO offices since over 15 months.</a:t>
            </a:r>
          </a:p>
          <a:p>
            <a:r>
              <a:rPr lang="en-US" sz="4500" dirty="0"/>
              <a:t>IR DST tools were presented to Shri. Jyoti Sinha and other officers and seeking advices from time to time.</a:t>
            </a:r>
          </a:p>
          <a:p>
            <a:r>
              <a:rPr lang="en-US" sz="4500" dirty="0"/>
              <a:t>Suggested improvements and bottlenecks are taken care of and addressed in our latest web and Mobile apps. tested by our team (Proactive approach).</a:t>
            </a:r>
          </a:p>
          <a:p>
            <a:r>
              <a:rPr lang="en-US" sz="4500" dirty="0" err="1"/>
              <a:t>Enabeled</a:t>
            </a:r>
            <a:r>
              <a:rPr lang="en-US" sz="4500" dirty="0"/>
              <a:t> six stake holder communication systems to avoid collusions </a:t>
            </a:r>
            <a:r>
              <a:rPr lang="en-US" sz="4500" dirty="0" err="1"/>
              <a:t>aand</a:t>
            </a:r>
            <a:r>
              <a:rPr lang="en-US" sz="4500" dirty="0"/>
              <a:t> derailments incidents like. </a:t>
            </a:r>
          </a:p>
          <a:p>
            <a:r>
              <a:rPr lang="en-US" sz="4500" dirty="0"/>
              <a:t>“</a:t>
            </a:r>
            <a:r>
              <a:rPr lang="en-US" sz="4500" dirty="0" err="1"/>
              <a:t>Kavach</a:t>
            </a:r>
            <a:r>
              <a:rPr lang="en-US" sz="4500" dirty="0"/>
              <a:t>” can be further layered with our IR DSS tools to provide a mechanical </a:t>
            </a:r>
            <a:r>
              <a:rPr lang="en-US" sz="4500" dirty="0" err="1"/>
              <a:t>sagety</a:t>
            </a:r>
            <a:r>
              <a:rPr lang="en-US" sz="4500" dirty="0"/>
              <a:t> systems along with software </a:t>
            </a:r>
            <a:r>
              <a:rPr lang="en-US" sz="4500" dirty="0" err="1"/>
              <a:t>Kavach</a:t>
            </a:r>
            <a:r>
              <a:rPr lang="en-US" sz="4500" dirty="0"/>
              <a:t> at Indian Railways.  </a:t>
            </a:r>
            <a:r>
              <a:rPr lang="en-US" sz="4500" dirty="0">
                <a:highlight>
                  <a:srgbClr val="00FFFF"/>
                </a:highlight>
              </a:rPr>
              <a:t>. </a:t>
            </a:r>
          </a:p>
          <a:p>
            <a:r>
              <a:rPr lang="en-US" sz="4500" dirty="0">
                <a:highlight>
                  <a:srgbClr val="00FFFF"/>
                </a:highlight>
              </a:rPr>
              <a:t>Request for One zone (SCR) to test full features </a:t>
            </a:r>
            <a:r>
              <a:rPr lang="en-US" sz="4500" dirty="0" err="1">
                <a:highlight>
                  <a:srgbClr val="00FFFF"/>
                </a:highlight>
              </a:rPr>
              <a:t>contemplatd</a:t>
            </a:r>
            <a:r>
              <a:rPr lang="en-US" sz="4500" dirty="0">
                <a:highlight>
                  <a:srgbClr val="00FFFF"/>
                </a:highlight>
              </a:rPr>
              <a:t> as a </a:t>
            </a:r>
            <a:r>
              <a:rPr lang="en-US" sz="4500" dirty="0" err="1">
                <a:highlight>
                  <a:srgbClr val="00FFFF"/>
                </a:highlight>
              </a:rPr>
              <a:t>projrct</a:t>
            </a:r>
            <a:r>
              <a:rPr lang="en-US" sz="4500" dirty="0">
                <a:highlight>
                  <a:srgbClr val="00FFFF"/>
                </a:highlight>
              </a:rPr>
              <a:t>/recommendation to explore @ SCR zone. </a:t>
            </a:r>
          </a:p>
          <a:p>
            <a:endParaRPr lang="en-US" i="1" dirty="0">
              <a:highlight>
                <a:srgbClr val="00FFFF"/>
              </a:highligh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09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AACBF-A481-0157-169A-442F1D74F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358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IN" b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F1383-E8D6-2678-AE5B-90E49251D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3016"/>
            <a:ext cx="10789693" cy="532262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MMIS Tech. value creations to strategist communities.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suitable for providing Digital safety for IR Personnel, Passengers,   properties &amp; Local fellow citizens.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Product/applications are objective, and goal driven.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Web and Mobile based systems converts MIS to intelligent and actionable models for scientific decision support systems.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Features enhance additional safety systems to the existing mechanical/manual models.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are proven and established, mentioned in Parliament as well.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MMIS systems are practical paperless solutions.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MMIS are in implementation since 2010.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Implemented for IR, MHRD, ITC, ISB, FEMA, IGNOU (Course), NFCL, etc.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MMIS Tech, were appreciated by CDM (College </a:t>
            </a:r>
            <a:r>
              <a:rPr lang="en-US"/>
              <a:t>of Defense </a:t>
            </a:r>
            <a:r>
              <a:rPr lang="en-US" dirty="0"/>
              <a:t>Management </a:t>
            </a:r>
            <a:r>
              <a:rPr lang="en-US" dirty="0" err="1"/>
              <a:t>Secunderbad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Outcome - value for Health monitoring – can prepare a Basemap for National HHs data to plot entire populus oof the country useful to monitor PMO office programs.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9933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765426" y="1371600"/>
            <a:ext cx="2362200" cy="4572000"/>
            <a:chOff x="3489" y="1007"/>
            <a:chExt cx="1083" cy="2133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3898" y="1844"/>
              <a:ext cx="674" cy="1296"/>
              <a:chOff x="1748" y="1698"/>
              <a:chExt cx="674" cy="1296"/>
            </a:xfrm>
          </p:grpSpPr>
          <p:sp>
            <p:nvSpPr>
              <p:cNvPr id="25667" name="Freeform 6"/>
              <p:cNvSpPr>
                <a:spLocks/>
              </p:cNvSpPr>
              <p:nvPr/>
            </p:nvSpPr>
            <p:spPr bwMode="auto">
              <a:xfrm>
                <a:off x="1834" y="2601"/>
                <a:ext cx="214" cy="352"/>
              </a:xfrm>
              <a:custGeom>
                <a:avLst/>
                <a:gdLst>
                  <a:gd name="T0" fmla="*/ 1 w 428"/>
                  <a:gd name="T1" fmla="*/ 0 h 706"/>
                  <a:gd name="T2" fmla="*/ 1 w 428"/>
                  <a:gd name="T3" fmla="*/ 0 h 706"/>
                  <a:gd name="T4" fmla="*/ 1 w 428"/>
                  <a:gd name="T5" fmla="*/ 0 h 706"/>
                  <a:gd name="T6" fmla="*/ 1 w 428"/>
                  <a:gd name="T7" fmla="*/ 0 h 706"/>
                  <a:gd name="T8" fmla="*/ 1 w 428"/>
                  <a:gd name="T9" fmla="*/ 0 h 706"/>
                  <a:gd name="T10" fmla="*/ 1 w 428"/>
                  <a:gd name="T11" fmla="*/ 0 h 706"/>
                  <a:gd name="T12" fmla="*/ 1 w 428"/>
                  <a:gd name="T13" fmla="*/ 0 h 706"/>
                  <a:gd name="T14" fmla="*/ 1 w 428"/>
                  <a:gd name="T15" fmla="*/ 0 h 706"/>
                  <a:gd name="T16" fmla="*/ 1 w 428"/>
                  <a:gd name="T17" fmla="*/ 0 h 706"/>
                  <a:gd name="T18" fmla="*/ 1 w 428"/>
                  <a:gd name="T19" fmla="*/ 0 h 706"/>
                  <a:gd name="T20" fmla="*/ 0 w 428"/>
                  <a:gd name="T21" fmla="*/ 0 h 706"/>
                  <a:gd name="T22" fmla="*/ 1 w 428"/>
                  <a:gd name="T23" fmla="*/ 0 h 706"/>
                  <a:gd name="T24" fmla="*/ 1 w 428"/>
                  <a:gd name="T25" fmla="*/ 0 h 706"/>
                  <a:gd name="T26" fmla="*/ 1 w 428"/>
                  <a:gd name="T27" fmla="*/ 0 h 706"/>
                  <a:gd name="T28" fmla="*/ 1 w 428"/>
                  <a:gd name="T29" fmla="*/ 0 h 706"/>
                  <a:gd name="T30" fmla="*/ 1 w 428"/>
                  <a:gd name="T31" fmla="*/ 0 h 706"/>
                  <a:gd name="T32" fmla="*/ 1 w 428"/>
                  <a:gd name="T33" fmla="*/ 0 h 706"/>
                  <a:gd name="T34" fmla="*/ 1 w 428"/>
                  <a:gd name="T35" fmla="*/ 0 h 706"/>
                  <a:gd name="T36" fmla="*/ 1 w 428"/>
                  <a:gd name="T37" fmla="*/ 0 h 706"/>
                  <a:gd name="T38" fmla="*/ 1 w 428"/>
                  <a:gd name="T39" fmla="*/ 0 h 706"/>
                  <a:gd name="T40" fmla="*/ 1 w 428"/>
                  <a:gd name="T41" fmla="*/ 0 h 706"/>
                  <a:gd name="T42" fmla="*/ 1 w 428"/>
                  <a:gd name="T43" fmla="*/ 0 h 706"/>
                  <a:gd name="T44" fmla="*/ 1 w 428"/>
                  <a:gd name="T45" fmla="*/ 0 h 706"/>
                  <a:gd name="T46" fmla="*/ 1 w 428"/>
                  <a:gd name="T47" fmla="*/ 0 h 70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28"/>
                  <a:gd name="T73" fmla="*/ 0 h 706"/>
                  <a:gd name="T74" fmla="*/ 428 w 428"/>
                  <a:gd name="T75" fmla="*/ 706 h 70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28" h="706">
                    <a:moveTo>
                      <a:pt x="308" y="4"/>
                    </a:moveTo>
                    <a:lnTo>
                      <a:pt x="285" y="185"/>
                    </a:lnTo>
                    <a:lnTo>
                      <a:pt x="251" y="284"/>
                    </a:lnTo>
                    <a:lnTo>
                      <a:pt x="226" y="342"/>
                    </a:lnTo>
                    <a:lnTo>
                      <a:pt x="196" y="405"/>
                    </a:lnTo>
                    <a:lnTo>
                      <a:pt x="158" y="472"/>
                    </a:lnTo>
                    <a:lnTo>
                      <a:pt x="114" y="546"/>
                    </a:lnTo>
                    <a:lnTo>
                      <a:pt x="88" y="584"/>
                    </a:lnTo>
                    <a:lnTo>
                      <a:pt x="61" y="624"/>
                    </a:lnTo>
                    <a:lnTo>
                      <a:pt x="31" y="664"/>
                    </a:lnTo>
                    <a:lnTo>
                      <a:pt x="0" y="706"/>
                    </a:lnTo>
                    <a:lnTo>
                      <a:pt x="54" y="673"/>
                    </a:lnTo>
                    <a:lnTo>
                      <a:pt x="112" y="630"/>
                    </a:lnTo>
                    <a:lnTo>
                      <a:pt x="181" y="569"/>
                    </a:lnTo>
                    <a:lnTo>
                      <a:pt x="253" y="487"/>
                    </a:lnTo>
                    <a:lnTo>
                      <a:pt x="289" y="438"/>
                    </a:lnTo>
                    <a:lnTo>
                      <a:pt x="323" y="384"/>
                    </a:lnTo>
                    <a:lnTo>
                      <a:pt x="384" y="261"/>
                    </a:lnTo>
                    <a:lnTo>
                      <a:pt x="428" y="112"/>
                    </a:lnTo>
                    <a:lnTo>
                      <a:pt x="420" y="90"/>
                    </a:lnTo>
                    <a:lnTo>
                      <a:pt x="396" y="40"/>
                    </a:lnTo>
                    <a:lnTo>
                      <a:pt x="358" y="0"/>
                    </a:lnTo>
                    <a:lnTo>
                      <a:pt x="308" y="4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68" name="Freeform 7"/>
              <p:cNvSpPr>
                <a:spLocks/>
              </p:cNvSpPr>
              <p:nvPr/>
            </p:nvSpPr>
            <p:spPr bwMode="auto">
              <a:xfrm>
                <a:off x="2113" y="1779"/>
                <a:ext cx="112" cy="217"/>
              </a:xfrm>
              <a:custGeom>
                <a:avLst/>
                <a:gdLst>
                  <a:gd name="T0" fmla="*/ 0 w 224"/>
                  <a:gd name="T1" fmla="*/ 0 h 435"/>
                  <a:gd name="T2" fmla="*/ 1 w 224"/>
                  <a:gd name="T3" fmla="*/ 0 h 435"/>
                  <a:gd name="T4" fmla="*/ 1 w 224"/>
                  <a:gd name="T5" fmla="*/ 0 h 435"/>
                  <a:gd name="T6" fmla="*/ 1 w 224"/>
                  <a:gd name="T7" fmla="*/ 0 h 435"/>
                  <a:gd name="T8" fmla="*/ 1 w 224"/>
                  <a:gd name="T9" fmla="*/ 0 h 435"/>
                  <a:gd name="T10" fmla="*/ 1 w 224"/>
                  <a:gd name="T11" fmla="*/ 0 h 435"/>
                  <a:gd name="T12" fmla="*/ 1 w 224"/>
                  <a:gd name="T13" fmla="*/ 0 h 435"/>
                  <a:gd name="T14" fmla="*/ 1 w 224"/>
                  <a:gd name="T15" fmla="*/ 0 h 435"/>
                  <a:gd name="T16" fmla="*/ 1 w 224"/>
                  <a:gd name="T17" fmla="*/ 0 h 435"/>
                  <a:gd name="T18" fmla="*/ 1 w 224"/>
                  <a:gd name="T19" fmla="*/ 0 h 435"/>
                  <a:gd name="T20" fmla="*/ 0 w 224"/>
                  <a:gd name="T21" fmla="*/ 0 h 435"/>
                  <a:gd name="T22" fmla="*/ 0 w 224"/>
                  <a:gd name="T23" fmla="*/ 0 h 4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4"/>
                  <a:gd name="T37" fmla="*/ 0 h 435"/>
                  <a:gd name="T38" fmla="*/ 224 w 224"/>
                  <a:gd name="T39" fmla="*/ 435 h 43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4" h="435">
                    <a:moveTo>
                      <a:pt x="0" y="194"/>
                    </a:moveTo>
                    <a:lnTo>
                      <a:pt x="27" y="160"/>
                    </a:lnTo>
                    <a:lnTo>
                      <a:pt x="53" y="126"/>
                    </a:lnTo>
                    <a:lnTo>
                      <a:pt x="86" y="88"/>
                    </a:lnTo>
                    <a:lnTo>
                      <a:pt x="118" y="51"/>
                    </a:lnTo>
                    <a:lnTo>
                      <a:pt x="148" y="21"/>
                    </a:lnTo>
                    <a:lnTo>
                      <a:pt x="173" y="2"/>
                    </a:lnTo>
                    <a:lnTo>
                      <a:pt x="188" y="0"/>
                    </a:lnTo>
                    <a:lnTo>
                      <a:pt x="224" y="110"/>
                    </a:lnTo>
                    <a:lnTo>
                      <a:pt x="31" y="435"/>
                    </a:ln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D90000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69" name="Freeform 8"/>
              <p:cNvSpPr>
                <a:spLocks/>
              </p:cNvSpPr>
              <p:nvPr/>
            </p:nvSpPr>
            <p:spPr bwMode="auto">
              <a:xfrm>
                <a:off x="1782" y="1727"/>
                <a:ext cx="624" cy="881"/>
              </a:xfrm>
              <a:custGeom>
                <a:avLst/>
                <a:gdLst>
                  <a:gd name="T0" fmla="*/ 0 w 1249"/>
                  <a:gd name="T1" fmla="*/ 0 h 1763"/>
                  <a:gd name="T2" fmla="*/ 0 w 1249"/>
                  <a:gd name="T3" fmla="*/ 0 h 1763"/>
                  <a:gd name="T4" fmla="*/ 0 w 1249"/>
                  <a:gd name="T5" fmla="*/ 0 h 1763"/>
                  <a:gd name="T6" fmla="*/ 0 w 1249"/>
                  <a:gd name="T7" fmla="*/ 0 h 1763"/>
                  <a:gd name="T8" fmla="*/ 0 w 1249"/>
                  <a:gd name="T9" fmla="*/ 0 h 1763"/>
                  <a:gd name="T10" fmla="*/ 0 w 1249"/>
                  <a:gd name="T11" fmla="*/ 0 h 1763"/>
                  <a:gd name="T12" fmla="*/ 0 w 1249"/>
                  <a:gd name="T13" fmla="*/ 0 h 1763"/>
                  <a:gd name="T14" fmla="*/ 0 w 1249"/>
                  <a:gd name="T15" fmla="*/ 0 h 1763"/>
                  <a:gd name="T16" fmla="*/ 0 w 1249"/>
                  <a:gd name="T17" fmla="*/ 0 h 1763"/>
                  <a:gd name="T18" fmla="*/ 0 w 1249"/>
                  <a:gd name="T19" fmla="*/ 0 h 1763"/>
                  <a:gd name="T20" fmla="*/ 0 w 1249"/>
                  <a:gd name="T21" fmla="*/ 0 h 1763"/>
                  <a:gd name="T22" fmla="*/ 0 w 1249"/>
                  <a:gd name="T23" fmla="*/ 0 h 1763"/>
                  <a:gd name="T24" fmla="*/ 0 w 1249"/>
                  <a:gd name="T25" fmla="*/ 0 h 1763"/>
                  <a:gd name="T26" fmla="*/ 0 w 1249"/>
                  <a:gd name="T27" fmla="*/ 0 h 1763"/>
                  <a:gd name="T28" fmla="*/ 0 w 1249"/>
                  <a:gd name="T29" fmla="*/ 0 h 1763"/>
                  <a:gd name="T30" fmla="*/ 0 w 1249"/>
                  <a:gd name="T31" fmla="*/ 0 h 1763"/>
                  <a:gd name="T32" fmla="*/ 0 w 1249"/>
                  <a:gd name="T33" fmla="*/ 0 h 1763"/>
                  <a:gd name="T34" fmla="*/ 0 w 1249"/>
                  <a:gd name="T35" fmla="*/ 0 h 1763"/>
                  <a:gd name="T36" fmla="*/ 0 w 1249"/>
                  <a:gd name="T37" fmla="*/ 0 h 1763"/>
                  <a:gd name="T38" fmla="*/ 0 w 1249"/>
                  <a:gd name="T39" fmla="*/ 0 h 1763"/>
                  <a:gd name="T40" fmla="*/ 0 w 1249"/>
                  <a:gd name="T41" fmla="*/ 0 h 1763"/>
                  <a:gd name="T42" fmla="*/ 0 w 1249"/>
                  <a:gd name="T43" fmla="*/ 0 h 1763"/>
                  <a:gd name="T44" fmla="*/ 0 w 1249"/>
                  <a:gd name="T45" fmla="*/ 0 h 1763"/>
                  <a:gd name="T46" fmla="*/ 0 w 1249"/>
                  <a:gd name="T47" fmla="*/ 0 h 1763"/>
                  <a:gd name="T48" fmla="*/ 0 w 1249"/>
                  <a:gd name="T49" fmla="*/ 0 h 1763"/>
                  <a:gd name="T50" fmla="*/ 0 w 1249"/>
                  <a:gd name="T51" fmla="*/ 0 h 1763"/>
                  <a:gd name="T52" fmla="*/ 0 w 1249"/>
                  <a:gd name="T53" fmla="*/ 0 h 1763"/>
                  <a:gd name="T54" fmla="*/ 0 w 1249"/>
                  <a:gd name="T55" fmla="*/ 0 h 1763"/>
                  <a:gd name="T56" fmla="*/ 0 w 1249"/>
                  <a:gd name="T57" fmla="*/ 0 h 1763"/>
                  <a:gd name="T58" fmla="*/ 0 w 1249"/>
                  <a:gd name="T59" fmla="*/ 0 h 1763"/>
                  <a:gd name="T60" fmla="*/ 0 w 1249"/>
                  <a:gd name="T61" fmla="*/ 0 h 1763"/>
                  <a:gd name="T62" fmla="*/ 0 w 1249"/>
                  <a:gd name="T63" fmla="*/ 0 h 1763"/>
                  <a:gd name="T64" fmla="*/ 0 w 1249"/>
                  <a:gd name="T65" fmla="*/ 0 h 1763"/>
                  <a:gd name="T66" fmla="*/ 0 w 1249"/>
                  <a:gd name="T67" fmla="*/ 0 h 176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49"/>
                  <a:gd name="T103" fmla="*/ 0 h 1763"/>
                  <a:gd name="T104" fmla="*/ 1249 w 1249"/>
                  <a:gd name="T105" fmla="*/ 1763 h 176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49" h="1763">
                    <a:moveTo>
                      <a:pt x="513" y="0"/>
                    </a:moveTo>
                    <a:lnTo>
                      <a:pt x="522" y="52"/>
                    </a:lnTo>
                    <a:lnTo>
                      <a:pt x="515" y="198"/>
                    </a:lnTo>
                    <a:lnTo>
                      <a:pt x="488" y="303"/>
                    </a:lnTo>
                    <a:lnTo>
                      <a:pt x="465" y="362"/>
                    </a:lnTo>
                    <a:lnTo>
                      <a:pt x="437" y="424"/>
                    </a:lnTo>
                    <a:lnTo>
                      <a:pt x="401" y="491"/>
                    </a:lnTo>
                    <a:lnTo>
                      <a:pt x="378" y="527"/>
                    </a:lnTo>
                    <a:lnTo>
                      <a:pt x="355" y="563"/>
                    </a:lnTo>
                    <a:lnTo>
                      <a:pt x="329" y="599"/>
                    </a:lnTo>
                    <a:lnTo>
                      <a:pt x="300" y="637"/>
                    </a:lnTo>
                    <a:lnTo>
                      <a:pt x="270" y="677"/>
                    </a:lnTo>
                    <a:lnTo>
                      <a:pt x="235" y="715"/>
                    </a:lnTo>
                    <a:lnTo>
                      <a:pt x="201" y="755"/>
                    </a:lnTo>
                    <a:lnTo>
                      <a:pt x="171" y="795"/>
                    </a:lnTo>
                    <a:lnTo>
                      <a:pt x="116" y="875"/>
                    </a:lnTo>
                    <a:lnTo>
                      <a:pt x="70" y="953"/>
                    </a:lnTo>
                    <a:lnTo>
                      <a:pt x="36" y="1029"/>
                    </a:lnTo>
                    <a:lnTo>
                      <a:pt x="0" y="1177"/>
                    </a:lnTo>
                    <a:lnTo>
                      <a:pt x="9" y="1314"/>
                    </a:lnTo>
                    <a:lnTo>
                      <a:pt x="28" y="1379"/>
                    </a:lnTo>
                    <a:lnTo>
                      <a:pt x="61" y="1439"/>
                    </a:lnTo>
                    <a:lnTo>
                      <a:pt x="104" y="1498"/>
                    </a:lnTo>
                    <a:lnTo>
                      <a:pt x="159" y="1552"/>
                    </a:lnTo>
                    <a:lnTo>
                      <a:pt x="192" y="1576"/>
                    </a:lnTo>
                    <a:lnTo>
                      <a:pt x="226" y="1601"/>
                    </a:lnTo>
                    <a:lnTo>
                      <a:pt x="266" y="1624"/>
                    </a:lnTo>
                    <a:lnTo>
                      <a:pt x="306" y="1645"/>
                    </a:lnTo>
                    <a:lnTo>
                      <a:pt x="349" y="1666"/>
                    </a:lnTo>
                    <a:lnTo>
                      <a:pt x="397" y="1685"/>
                    </a:lnTo>
                    <a:lnTo>
                      <a:pt x="502" y="1721"/>
                    </a:lnTo>
                    <a:lnTo>
                      <a:pt x="483" y="1169"/>
                    </a:lnTo>
                    <a:lnTo>
                      <a:pt x="503" y="1420"/>
                    </a:lnTo>
                    <a:lnTo>
                      <a:pt x="532" y="1614"/>
                    </a:lnTo>
                    <a:lnTo>
                      <a:pt x="551" y="1692"/>
                    </a:lnTo>
                    <a:lnTo>
                      <a:pt x="574" y="1744"/>
                    </a:lnTo>
                    <a:lnTo>
                      <a:pt x="642" y="1763"/>
                    </a:lnTo>
                    <a:lnTo>
                      <a:pt x="809" y="1757"/>
                    </a:lnTo>
                    <a:lnTo>
                      <a:pt x="906" y="1715"/>
                    </a:lnTo>
                    <a:lnTo>
                      <a:pt x="1003" y="1637"/>
                    </a:lnTo>
                    <a:lnTo>
                      <a:pt x="1051" y="1578"/>
                    </a:lnTo>
                    <a:lnTo>
                      <a:pt x="1093" y="1508"/>
                    </a:lnTo>
                    <a:lnTo>
                      <a:pt x="1165" y="1316"/>
                    </a:lnTo>
                    <a:lnTo>
                      <a:pt x="1241" y="863"/>
                    </a:lnTo>
                    <a:lnTo>
                      <a:pt x="1249" y="651"/>
                    </a:lnTo>
                    <a:lnTo>
                      <a:pt x="1239" y="457"/>
                    </a:lnTo>
                    <a:lnTo>
                      <a:pt x="1218" y="289"/>
                    </a:lnTo>
                    <a:lnTo>
                      <a:pt x="1184" y="154"/>
                    </a:lnTo>
                    <a:lnTo>
                      <a:pt x="1163" y="103"/>
                    </a:lnTo>
                    <a:lnTo>
                      <a:pt x="1140" y="63"/>
                    </a:lnTo>
                    <a:lnTo>
                      <a:pt x="1093" y="21"/>
                    </a:lnTo>
                    <a:lnTo>
                      <a:pt x="1041" y="75"/>
                    </a:lnTo>
                    <a:lnTo>
                      <a:pt x="984" y="134"/>
                    </a:lnTo>
                    <a:lnTo>
                      <a:pt x="952" y="170"/>
                    </a:lnTo>
                    <a:lnTo>
                      <a:pt x="918" y="208"/>
                    </a:lnTo>
                    <a:lnTo>
                      <a:pt x="882" y="249"/>
                    </a:lnTo>
                    <a:lnTo>
                      <a:pt x="846" y="293"/>
                    </a:lnTo>
                    <a:lnTo>
                      <a:pt x="808" y="337"/>
                    </a:lnTo>
                    <a:lnTo>
                      <a:pt x="771" y="383"/>
                    </a:lnTo>
                    <a:lnTo>
                      <a:pt x="737" y="428"/>
                    </a:lnTo>
                    <a:lnTo>
                      <a:pt x="705" y="474"/>
                    </a:lnTo>
                    <a:lnTo>
                      <a:pt x="652" y="559"/>
                    </a:lnTo>
                    <a:lnTo>
                      <a:pt x="623" y="305"/>
                    </a:lnTo>
                    <a:lnTo>
                      <a:pt x="604" y="208"/>
                    </a:lnTo>
                    <a:lnTo>
                      <a:pt x="581" y="116"/>
                    </a:lnTo>
                    <a:lnTo>
                      <a:pt x="551" y="44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70" name="Freeform 9"/>
              <p:cNvSpPr>
                <a:spLocks/>
              </p:cNvSpPr>
              <p:nvPr/>
            </p:nvSpPr>
            <p:spPr bwMode="auto">
              <a:xfrm>
                <a:off x="2054" y="1834"/>
                <a:ext cx="314" cy="707"/>
              </a:xfrm>
              <a:custGeom>
                <a:avLst/>
                <a:gdLst>
                  <a:gd name="T0" fmla="*/ 0 w 629"/>
                  <a:gd name="T1" fmla="*/ 0 h 1415"/>
                  <a:gd name="T2" fmla="*/ 0 w 629"/>
                  <a:gd name="T3" fmla="*/ 0 h 1415"/>
                  <a:gd name="T4" fmla="*/ 0 w 629"/>
                  <a:gd name="T5" fmla="*/ 0 h 1415"/>
                  <a:gd name="T6" fmla="*/ 0 w 629"/>
                  <a:gd name="T7" fmla="*/ 0 h 1415"/>
                  <a:gd name="T8" fmla="*/ 0 w 629"/>
                  <a:gd name="T9" fmla="*/ 0 h 1415"/>
                  <a:gd name="T10" fmla="*/ 0 w 629"/>
                  <a:gd name="T11" fmla="*/ 0 h 1415"/>
                  <a:gd name="T12" fmla="*/ 0 w 629"/>
                  <a:gd name="T13" fmla="*/ 0 h 1415"/>
                  <a:gd name="T14" fmla="*/ 0 w 629"/>
                  <a:gd name="T15" fmla="*/ 0 h 1415"/>
                  <a:gd name="T16" fmla="*/ 0 w 629"/>
                  <a:gd name="T17" fmla="*/ 0 h 1415"/>
                  <a:gd name="T18" fmla="*/ 0 w 629"/>
                  <a:gd name="T19" fmla="*/ 0 h 1415"/>
                  <a:gd name="T20" fmla="*/ 0 w 629"/>
                  <a:gd name="T21" fmla="*/ 0 h 1415"/>
                  <a:gd name="T22" fmla="*/ 0 w 629"/>
                  <a:gd name="T23" fmla="*/ 0 h 1415"/>
                  <a:gd name="T24" fmla="*/ 0 w 629"/>
                  <a:gd name="T25" fmla="*/ 0 h 1415"/>
                  <a:gd name="T26" fmla="*/ 0 w 629"/>
                  <a:gd name="T27" fmla="*/ 0 h 1415"/>
                  <a:gd name="T28" fmla="*/ 0 w 629"/>
                  <a:gd name="T29" fmla="*/ 0 h 1415"/>
                  <a:gd name="T30" fmla="*/ 0 w 629"/>
                  <a:gd name="T31" fmla="*/ 0 h 1415"/>
                  <a:gd name="T32" fmla="*/ 0 w 629"/>
                  <a:gd name="T33" fmla="*/ 0 h 1415"/>
                  <a:gd name="T34" fmla="*/ 0 w 629"/>
                  <a:gd name="T35" fmla="*/ 0 h 1415"/>
                  <a:gd name="T36" fmla="*/ 0 w 629"/>
                  <a:gd name="T37" fmla="*/ 0 h 1415"/>
                  <a:gd name="T38" fmla="*/ 0 w 629"/>
                  <a:gd name="T39" fmla="*/ 0 h 1415"/>
                  <a:gd name="T40" fmla="*/ 0 w 629"/>
                  <a:gd name="T41" fmla="*/ 0 h 1415"/>
                  <a:gd name="T42" fmla="*/ 0 w 629"/>
                  <a:gd name="T43" fmla="*/ 0 h 1415"/>
                  <a:gd name="T44" fmla="*/ 0 w 629"/>
                  <a:gd name="T45" fmla="*/ 0 h 1415"/>
                  <a:gd name="T46" fmla="*/ 0 w 629"/>
                  <a:gd name="T47" fmla="*/ 0 h 1415"/>
                  <a:gd name="T48" fmla="*/ 0 w 629"/>
                  <a:gd name="T49" fmla="*/ 0 h 1415"/>
                  <a:gd name="T50" fmla="*/ 0 w 629"/>
                  <a:gd name="T51" fmla="*/ 0 h 1415"/>
                  <a:gd name="T52" fmla="*/ 0 w 629"/>
                  <a:gd name="T53" fmla="*/ 0 h 1415"/>
                  <a:gd name="T54" fmla="*/ 0 w 629"/>
                  <a:gd name="T55" fmla="*/ 0 h 1415"/>
                  <a:gd name="T56" fmla="*/ 0 w 629"/>
                  <a:gd name="T57" fmla="*/ 0 h 1415"/>
                  <a:gd name="T58" fmla="*/ 0 w 629"/>
                  <a:gd name="T59" fmla="*/ 0 h 1415"/>
                  <a:gd name="T60" fmla="*/ 0 w 629"/>
                  <a:gd name="T61" fmla="*/ 0 h 1415"/>
                  <a:gd name="T62" fmla="*/ 0 w 629"/>
                  <a:gd name="T63" fmla="*/ 0 h 1415"/>
                  <a:gd name="T64" fmla="*/ 0 w 629"/>
                  <a:gd name="T65" fmla="*/ 0 h 1415"/>
                  <a:gd name="T66" fmla="*/ 0 w 629"/>
                  <a:gd name="T67" fmla="*/ 0 h 1415"/>
                  <a:gd name="T68" fmla="*/ 0 w 629"/>
                  <a:gd name="T69" fmla="*/ 0 h 1415"/>
                  <a:gd name="T70" fmla="*/ 0 w 629"/>
                  <a:gd name="T71" fmla="*/ 0 h 1415"/>
                  <a:gd name="T72" fmla="*/ 0 w 629"/>
                  <a:gd name="T73" fmla="*/ 0 h 1415"/>
                  <a:gd name="T74" fmla="*/ 0 w 629"/>
                  <a:gd name="T75" fmla="*/ 0 h 1415"/>
                  <a:gd name="T76" fmla="*/ 0 w 629"/>
                  <a:gd name="T77" fmla="*/ 0 h 1415"/>
                  <a:gd name="T78" fmla="*/ 0 w 629"/>
                  <a:gd name="T79" fmla="*/ 0 h 1415"/>
                  <a:gd name="T80" fmla="*/ 0 w 629"/>
                  <a:gd name="T81" fmla="*/ 0 h 14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29"/>
                  <a:gd name="T124" fmla="*/ 0 h 1415"/>
                  <a:gd name="T125" fmla="*/ 629 w 629"/>
                  <a:gd name="T126" fmla="*/ 1415 h 14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29" h="1415">
                    <a:moveTo>
                      <a:pt x="112" y="1415"/>
                    </a:moveTo>
                    <a:lnTo>
                      <a:pt x="55" y="1312"/>
                    </a:lnTo>
                    <a:lnTo>
                      <a:pt x="0" y="1029"/>
                    </a:lnTo>
                    <a:lnTo>
                      <a:pt x="16" y="835"/>
                    </a:lnTo>
                    <a:lnTo>
                      <a:pt x="42" y="728"/>
                    </a:lnTo>
                    <a:lnTo>
                      <a:pt x="61" y="671"/>
                    </a:lnTo>
                    <a:lnTo>
                      <a:pt x="82" y="614"/>
                    </a:lnTo>
                    <a:lnTo>
                      <a:pt x="111" y="555"/>
                    </a:lnTo>
                    <a:lnTo>
                      <a:pt x="141" y="495"/>
                    </a:lnTo>
                    <a:lnTo>
                      <a:pt x="177" y="434"/>
                    </a:lnTo>
                    <a:lnTo>
                      <a:pt x="219" y="371"/>
                    </a:lnTo>
                    <a:lnTo>
                      <a:pt x="265" y="308"/>
                    </a:lnTo>
                    <a:lnTo>
                      <a:pt x="318" y="246"/>
                    </a:lnTo>
                    <a:lnTo>
                      <a:pt x="375" y="179"/>
                    </a:lnTo>
                    <a:lnTo>
                      <a:pt x="439" y="114"/>
                    </a:lnTo>
                    <a:lnTo>
                      <a:pt x="457" y="160"/>
                    </a:lnTo>
                    <a:lnTo>
                      <a:pt x="495" y="266"/>
                    </a:lnTo>
                    <a:lnTo>
                      <a:pt x="548" y="502"/>
                    </a:lnTo>
                    <a:lnTo>
                      <a:pt x="517" y="0"/>
                    </a:lnTo>
                    <a:lnTo>
                      <a:pt x="533" y="35"/>
                    </a:lnTo>
                    <a:lnTo>
                      <a:pt x="567" y="132"/>
                    </a:lnTo>
                    <a:lnTo>
                      <a:pt x="629" y="464"/>
                    </a:lnTo>
                    <a:lnTo>
                      <a:pt x="626" y="675"/>
                    </a:lnTo>
                    <a:lnTo>
                      <a:pt x="607" y="785"/>
                    </a:lnTo>
                    <a:lnTo>
                      <a:pt x="576" y="898"/>
                    </a:lnTo>
                    <a:lnTo>
                      <a:pt x="531" y="1010"/>
                    </a:lnTo>
                    <a:lnTo>
                      <a:pt x="502" y="1065"/>
                    </a:lnTo>
                    <a:lnTo>
                      <a:pt x="468" y="1120"/>
                    </a:lnTo>
                    <a:lnTo>
                      <a:pt x="430" y="1173"/>
                    </a:lnTo>
                    <a:lnTo>
                      <a:pt x="386" y="1226"/>
                    </a:lnTo>
                    <a:lnTo>
                      <a:pt x="337" y="1280"/>
                    </a:lnTo>
                    <a:lnTo>
                      <a:pt x="282" y="1329"/>
                    </a:lnTo>
                    <a:lnTo>
                      <a:pt x="331" y="1154"/>
                    </a:lnTo>
                    <a:lnTo>
                      <a:pt x="187" y="1287"/>
                    </a:lnTo>
                    <a:lnTo>
                      <a:pt x="282" y="1036"/>
                    </a:lnTo>
                    <a:lnTo>
                      <a:pt x="255" y="1069"/>
                    </a:lnTo>
                    <a:lnTo>
                      <a:pt x="228" y="1107"/>
                    </a:lnTo>
                    <a:lnTo>
                      <a:pt x="196" y="1154"/>
                    </a:lnTo>
                    <a:lnTo>
                      <a:pt x="139" y="1276"/>
                    </a:lnTo>
                    <a:lnTo>
                      <a:pt x="112" y="1415"/>
                    </a:lnTo>
                    <a:close/>
                  </a:path>
                </a:pathLst>
              </a:custGeom>
              <a:solidFill>
                <a:srgbClr val="D90000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71" name="Freeform 10"/>
              <p:cNvSpPr>
                <a:spLocks/>
              </p:cNvSpPr>
              <p:nvPr/>
            </p:nvSpPr>
            <p:spPr bwMode="auto">
              <a:xfrm>
                <a:off x="1785" y="1785"/>
                <a:ext cx="316" cy="764"/>
              </a:xfrm>
              <a:custGeom>
                <a:avLst/>
                <a:gdLst>
                  <a:gd name="T0" fmla="*/ 0 w 633"/>
                  <a:gd name="T1" fmla="*/ 0 h 1529"/>
                  <a:gd name="T2" fmla="*/ 0 w 633"/>
                  <a:gd name="T3" fmla="*/ 0 h 1529"/>
                  <a:gd name="T4" fmla="*/ 0 w 633"/>
                  <a:gd name="T5" fmla="*/ 0 h 1529"/>
                  <a:gd name="T6" fmla="*/ 0 w 633"/>
                  <a:gd name="T7" fmla="*/ 0 h 1529"/>
                  <a:gd name="T8" fmla="*/ 0 w 633"/>
                  <a:gd name="T9" fmla="*/ 0 h 1529"/>
                  <a:gd name="T10" fmla="*/ 0 w 633"/>
                  <a:gd name="T11" fmla="*/ 0 h 1529"/>
                  <a:gd name="T12" fmla="*/ 0 w 633"/>
                  <a:gd name="T13" fmla="*/ 0 h 1529"/>
                  <a:gd name="T14" fmla="*/ 0 w 633"/>
                  <a:gd name="T15" fmla="*/ 0 h 1529"/>
                  <a:gd name="T16" fmla="*/ 0 w 633"/>
                  <a:gd name="T17" fmla="*/ 0 h 1529"/>
                  <a:gd name="T18" fmla="*/ 0 w 633"/>
                  <a:gd name="T19" fmla="*/ 0 h 1529"/>
                  <a:gd name="T20" fmla="*/ 0 w 633"/>
                  <a:gd name="T21" fmla="*/ 0 h 1529"/>
                  <a:gd name="T22" fmla="*/ 0 w 633"/>
                  <a:gd name="T23" fmla="*/ 0 h 1529"/>
                  <a:gd name="T24" fmla="*/ 0 w 633"/>
                  <a:gd name="T25" fmla="*/ 0 h 1529"/>
                  <a:gd name="T26" fmla="*/ 0 w 633"/>
                  <a:gd name="T27" fmla="*/ 0 h 1529"/>
                  <a:gd name="T28" fmla="*/ 0 w 633"/>
                  <a:gd name="T29" fmla="*/ 0 h 1529"/>
                  <a:gd name="T30" fmla="*/ 0 w 633"/>
                  <a:gd name="T31" fmla="*/ 0 h 1529"/>
                  <a:gd name="T32" fmla="*/ 0 w 633"/>
                  <a:gd name="T33" fmla="*/ 0 h 1529"/>
                  <a:gd name="T34" fmla="*/ 0 w 633"/>
                  <a:gd name="T35" fmla="*/ 0 h 1529"/>
                  <a:gd name="T36" fmla="*/ 0 w 633"/>
                  <a:gd name="T37" fmla="*/ 0 h 1529"/>
                  <a:gd name="T38" fmla="*/ 0 w 633"/>
                  <a:gd name="T39" fmla="*/ 0 h 1529"/>
                  <a:gd name="T40" fmla="*/ 0 w 633"/>
                  <a:gd name="T41" fmla="*/ 0 h 1529"/>
                  <a:gd name="T42" fmla="*/ 0 w 633"/>
                  <a:gd name="T43" fmla="*/ 0 h 1529"/>
                  <a:gd name="T44" fmla="*/ 0 w 633"/>
                  <a:gd name="T45" fmla="*/ 0 h 1529"/>
                  <a:gd name="T46" fmla="*/ 0 w 633"/>
                  <a:gd name="T47" fmla="*/ 0 h 1529"/>
                  <a:gd name="T48" fmla="*/ 0 w 633"/>
                  <a:gd name="T49" fmla="*/ 0 h 1529"/>
                  <a:gd name="T50" fmla="*/ 0 w 633"/>
                  <a:gd name="T51" fmla="*/ 0 h 1529"/>
                  <a:gd name="T52" fmla="*/ 0 w 633"/>
                  <a:gd name="T53" fmla="*/ 0 h 1529"/>
                  <a:gd name="T54" fmla="*/ 0 w 633"/>
                  <a:gd name="T55" fmla="*/ 0 h 1529"/>
                  <a:gd name="T56" fmla="*/ 0 w 633"/>
                  <a:gd name="T57" fmla="*/ 0 h 1529"/>
                  <a:gd name="T58" fmla="*/ 0 w 633"/>
                  <a:gd name="T59" fmla="*/ 0 h 1529"/>
                  <a:gd name="T60" fmla="*/ 0 w 633"/>
                  <a:gd name="T61" fmla="*/ 0 h 1529"/>
                  <a:gd name="T62" fmla="*/ 0 w 633"/>
                  <a:gd name="T63" fmla="*/ 0 h 1529"/>
                  <a:gd name="T64" fmla="*/ 0 w 633"/>
                  <a:gd name="T65" fmla="*/ 0 h 1529"/>
                  <a:gd name="T66" fmla="*/ 0 w 633"/>
                  <a:gd name="T67" fmla="*/ 0 h 1529"/>
                  <a:gd name="T68" fmla="*/ 0 w 633"/>
                  <a:gd name="T69" fmla="*/ 0 h 1529"/>
                  <a:gd name="T70" fmla="*/ 0 w 633"/>
                  <a:gd name="T71" fmla="*/ 0 h 1529"/>
                  <a:gd name="T72" fmla="*/ 0 w 633"/>
                  <a:gd name="T73" fmla="*/ 0 h 1529"/>
                  <a:gd name="T74" fmla="*/ 0 w 633"/>
                  <a:gd name="T75" fmla="*/ 0 h 152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33"/>
                  <a:gd name="T115" fmla="*/ 0 h 1529"/>
                  <a:gd name="T116" fmla="*/ 633 w 633"/>
                  <a:gd name="T117" fmla="*/ 1529 h 152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33" h="1529">
                    <a:moveTo>
                      <a:pt x="459" y="1529"/>
                    </a:moveTo>
                    <a:lnTo>
                      <a:pt x="430" y="1517"/>
                    </a:lnTo>
                    <a:lnTo>
                      <a:pt x="360" y="1483"/>
                    </a:lnTo>
                    <a:lnTo>
                      <a:pt x="314" y="1456"/>
                    </a:lnTo>
                    <a:lnTo>
                      <a:pt x="265" y="1426"/>
                    </a:lnTo>
                    <a:lnTo>
                      <a:pt x="213" y="1392"/>
                    </a:lnTo>
                    <a:lnTo>
                      <a:pt x="162" y="1352"/>
                    </a:lnTo>
                    <a:lnTo>
                      <a:pt x="114" y="1306"/>
                    </a:lnTo>
                    <a:lnTo>
                      <a:pt x="73" y="1257"/>
                    </a:lnTo>
                    <a:lnTo>
                      <a:pt x="12" y="1147"/>
                    </a:lnTo>
                    <a:lnTo>
                      <a:pt x="0" y="1021"/>
                    </a:lnTo>
                    <a:lnTo>
                      <a:pt x="18" y="953"/>
                    </a:lnTo>
                    <a:lnTo>
                      <a:pt x="54" y="882"/>
                    </a:lnTo>
                    <a:lnTo>
                      <a:pt x="76" y="846"/>
                    </a:lnTo>
                    <a:lnTo>
                      <a:pt x="101" y="812"/>
                    </a:lnTo>
                    <a:lnTo>
                      <a:pt x="151" y="747"/>
                    </a:lnTo>
                    <a:lnTo>
                      <a:pt x="200" y="689"/>
                    </a:lnTo>
                    <a:lnTo>
                      <a:pt x="251" y="633"/>
                    </a:lnTo>
                    <a:lnTo>
                      <a:pt x="301" y="580"/>
                    </a:lnTo>
                    <a:lnTo>
                      <a:pt x="350" y="529"/>
                    </a:lnTo>
                    <a:lnTo>
                      <a:pt x="396" y="479"/>
                    </a:lnTo>
                    <a:lnTo>
                      <a:pt x="440" y="432"/>
                    </a:lnTo>
                    <a:lnTo>
                      <a:pt x="479" y="384"/>
                    </a:lnTo>
                    <a:lnTo>
                      <a:pt x="514" y="337"/>
                    </a:lnTo>
                    <a:lnTo>
                      <a:pt x="567" y="236"/>
                    </a:lnTo>
                    <a:lnTo>
                      <a:pt x="593" y="126"/>
                    </a:lnTo>
                    <a:lnTo>
                      <a:pt x="586" y="0"/>
                    </a:lnTo>
                    <a:lnTo>
                      <a:pt x="633" y="422"/>
                    </a:lnTo>
                    <a:lnTo>
                      <a:pt x="593" y="491"/>
                    </a:lnTo>
                    <a:lnTo>
                      <a:pt x="552" y="565"/>
                    </a:lnTo>
                    <a:lnTo>
                      <a:pt x="506" y="656"/>
                    </a:lnTo>
                    <a:lnTo>
                      <a:pt x="460" y="761"/>
                    </a:lnTo>
                    <a:lnTo>
                      <a:pt x="422" y="869"/>
                    </a:lnTo>
                    <a:lnTo>
                      <a:pt x="392" y="1076"/>
                    </a:lnTo>
                    <a:lnTo>
                      <a:pt x="409" y="1251"/>
                    </a:lnTo>
                    <a:lnTo>
                      <a:pt x="432" y="1396"/>
                    </a:lnTo>
                    <a:lnTo>
                      <a:pt x="459" y="1529"/>
                    </a:lnTo>
                    <a:close/>
                  </a:path>
                </a:pathLst>
              </a:custGeom>
              <a:solidFill>
                <a:srgbClr val="D90000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72" name="Freeform 11"/>
              <p:cNvSpPr>
                <a:spLocks/>
              </p:cNvSpPr>
              <p:nvPr/>
            </p:nvSpPr>
            <p:spPr bwMode="auto">
              <a:xfrm>
                <a:off x="2142" y="2007"/>
                <a:ext cx="202" cy="534"/>
              </a:xfrm>
              <a:custGeom>
                <a:avLst/>
                <a:gdLst>
                  <a:gd name="T0" fmla="*/ 1 w 403"/>
                  <a:gd name="T1" fmla="*/ 0 h 1069"/>
                  <a:gd name="T2" fmla="*/ 1 w 403"/>
                  <a:gd name="T3" fmla="*/ 0 h 1069"/>
                  <a:gd name="T4" fmla="*/ 1 w 403"/>
                  <a:gd name="T5" fmla="*/ 0 h 1069"/>
                  <a:gd name="T6" fmla="*/ 1 w 403"/>
                  <a:gd name="T7" fmla="*/ 0 h 1069"/>
                  <a:gd name="T8" fmla="*/ 1 w 403"/>
                  <a:gd name="T9" fmla="*/ 0 h 1069"/>
                  <a:gd name="T10" fmla="*/ 1 w 403"/>
                  <a:gd name="T11" fmla="*/ 0 h 1069"/>
                  <a:gd name="T12" fmla="*/ 1 w 403"/>
                  <a:gd name="T13" fmla="*/ 0 h 1069"/>
                  <a:gd name="T14" fmla="*/ 1 w 403"/>
                  <a:gd name="T15" fmla="*/ 0 h 1069"/>
                  <a:gd name="T16" fmla="*/ 1 w 403"/>
                  <a:gd name="T17" fmla="*/ 0 h 1069"/>
                  <a:gd name="T18" fmla="*/ 1 w 403"/>
                  <a:gd name="T19" fmla="*/ 0 h 1069"/>
                  <a:gd name="T20" fmla="*/ 1 w 403"/>
                  <a:gd name="T21" fmla="*/ 0 h 1069"/>
                  <a:gd name="T22" fmla="*/ 1 w 403"/>
                  <a:gd name="T23" fmla="*/ 0 h 1069"/>
                  <a:gd name="T24" fmla="*/ 1 w 403"/>
                  <a:gd name="T25" fmla="*/ 0 h 1069"/>
                  <a:gd name="T26" fmla="*/ 1 w 403"/>
                  <a:gd name="T27" fmla="*/ 0 h 1069"/>
                  <a:gd name="T28" fmla="*/ 1 w 403"/>
                  <a:gd name="T29" fmla="*/ 0 h 1069"/>
                  <a:gd name="T30" fmla="*/ 1 w 403"/>
                  <a:gd name="T31" fmla="*/ 0 h 1069"/>
                  <a:gd name="T32" fmla="*/ 1 w 403"/>
                  <a:gd name="T33" fmla="*/ 0 h 1069"/>
                  <a:gd name="T34" fmla="*/ 1 w 403"/>
                  <a:gd name="T35" fmla="*/ 0 h 1069"/>
                  <a:gd name="T36" fmla="*/ 1 w 403"/>
                  <a:gd name="T37" fmla="*/ 0 h 1069"/>
                  <a:gd name="T38" fmla="*/ 1 w 403"/>
                  <a:gd name="T39" fmla="*/ 0 h 1069"/>
                  <a:gd name="T40" fmla="*/ 1 w 403"/>
                  <a:gd name="T41" fmla="*/ 0 h 1069"/>
                  <a:gd name="T42" fmla="*/ 1 w 403"/>
                  <a:gd name="T43" fmla="*/ 0 h 1069"/>
                  <a:gd name="T44" fmla="*/ 1 w 403"/>
                  <a:gd name="T45" fmla="*/ 0 h 1069"/>
                  <a:gd name="T46" fmla="*/ 0 w 403"/>
                  <a:gd name="T47" fmla="*/ 0 h 1069"/>
                  <a:gd name="T48" fmla="*/ 1 w 403"/>
                  <a:gd name="T49" fmla="*/ 0 h 1069"/>
                  <a:gd name="T50" fmla="*/ 1 w 403"/>
                  <a:gd name="T51" fmla="*/ 0 h 1069"/>
                  <a:gd name="T52" fmla="*/ 1 w 403"/>
                  <a:gd name="T53" fmla="*/ 0 h 1069"/>
                  <a:gd name="T54" fmla="*/ 1 w 403"/>
                  <a:gd name="T55" fmla="*/ 0 h 1069"/>
                  <a:gd name="T56" fmla="*/ 1 w 403"/>
                  <a:gd name="T57" fmla="*/ 0 h 1069"/>
                  <a:gd name="T58" fmla="*/ 1 w 403"/>
                  <a:gd name="T59" fmla="*/ 0 h 1069"/>
                  <a:gd name="T60" fmla="*/ 1 w 403"/>
                  <a:gd name="T61" fmla="*/ 0 h 1069"/>
                  <a:gd name="T62" fmla="*/ 1 w 403"/>
                  <a:gd name="T63" fmla="*/ 0 h 1069"/>
                  <a:gd name="T64" fmla="*/ 1 w 403"/>
                  <a:gd name="T65" fmla="*/ 0 h 1069"/>
                  <a:gd name="T66" fmla="*/ 1 w 403"/>
                  <a:gd name="T67" fmla="*/ 0 h 1069"/>
                  <a:gd name="T68" fmla="*/ 1 w 403"/>
                  <a:gd name="T69" fmla="*/ 0 h 1069"/>
                  <a:gd name="T70" fmla="*/ 1 w 403"/>
                  <a:gd name="T71" fmla="*/ 0 h 1069"/>
                  <a:gd name="T72" fmla="*/ 1 w 403"/>
                  <a:gd name="T73" fmla="*/ 0 h 1069"/>
                  <a:gd name="T74" fmla="*/ 1 w 403"/>
                  <a:gd name="T75" fmla="*/ 0 h 1069"/>
                  <a:gd name="T76" fmla="*/ 1 w 403"/>
                  <a:gd name="T77" fmla="*/ 0 h 1069"/>
                  <a:gd name="T78" fmla="*/ 1 w 403"/>
                  <a:gd name="T79" fmla="*/ 0 h 1069"/>
                  <a:gd name="T80" fmla="*/ 1 w 403"/>
                  <a:gd name="T81" fmla="*/ 0 h 10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3"/>
                  <a:gd name="T124" fmla="*/ 0 h 1069"/>
                  <a:gd name="T125" fmla="*/ 403 w 403"/>
                  <a:gd name="T126" fmla="*/ 1069 h 106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3" h="1069">
                    <a:moveTo>
                      <a:pt x="382" y="690"/>
                    </a:moveTo>
                    <a:lnTo>
                      <a:pt x="350" y="793"/>
                    </a:lnTo>
                    <a:lnTo>
                      <a:pt x="321" y="850"/>
                    </a:lnTo>
                    <a:lnTo>
                      <a:pt x="287" y="907"/>
                    </a:lnTo>
                    <a:lnTo>
                      <a:pt x="247" y="960"/>
                    </a:lnTo>
                    <a:lnTo>
                      <a:pt x="202" y="1008"/>
                    </a:lnTo>
                    <a:lnTo>
                      <a:pt x="177" y="1029"/>
                    </a:lnTo>
                    <a:lnTo>
                      <a:pt x="152" y="1046"/>
                    </a:lnTo>
                    <a:lnTo>
                      <a:pt x="99" y="1069"/>
                    </a:lnTo>
                    <a:lnTo>
                      <a:pt x="131" y="1032"/>
                    </a:lnTo>
                    <a:lnTo>
                      <a:pt x="175" y="977"/>
                    </a:lnTo>
                    <a:lnTo>
                      <a:pt x="226" y="892"/>
                    </a:lnTo>
                    <a:lnTo>
                      <a:pt x="255" y="835"/>
                    </a:lnTo>
                    <a:lnTo>
                      <a:pt x="283" y="766"/>
                    </a:lnTo>
                    <a:lnTo>
                      <a:pt x="255" y="802"/>
                    </a:lnTo>
                    <a:lnTo>
                      <a:pt x="226" y="840"/>
                    </a:lnTo>
                    <a:lnTo>
                      <a:pt x="173" y="898"/>
                    </a:lnTo>
                    <a:lnTo>
                      <a:pt x="219" y="732"/>
                    </a:lnTo>
                    <a:lnTo>
                      <a:pt x="228" y="624"/>
                    </a:lnTo>
                    <a:lnTo>
                      <a:pt x="209" y="660"/>
                    </a:lnTo>
                    <a:lnTo>
                      <a:pt x="175" y="706"/>
                    </a:lnTo>
                    <a:lnTo>
                      <a:pt x="110" y="763"/>
                    </a:lnTo>
                    <a:lnTo>
                      <a:pt x="63" y="795"/>
                    </a:lnTo>
                    <a:lnTo>
                      <a:pt x="0" y="829"/>
                    </a:lnTo>
                    <a:lnTo>
                      <a:pt x="32" y="782"/>
                    </a:lnTo>
                    <a:lnTo>
                      <a:pt x="65" y="730"/>
                    </a:lnTo>
                    <a:lnTo>
                      <a:pt x="124" y="618"/>
                    </a:lnTo>
                    <a:lnTo>
                      <a:pt x="150" y="559"/>
                    </a:lnTo>
                    <a:lnTo>
                      <a:pt x="175" y="500"/>
                    </a:lnTo>
                    <a:lnTo>
                      <a:pt x="219" y="380"/>
                    </a:lnTo>
                    <a:lnTo>
                      <a:pt x="280" y="160"/>
                    </a:lnTo>
                    <a:lnTo>
                      <a:pt x="299" y="0"/>
                    </a:lnTo>
                    <a:lnTo>
                      <a:pt x="327" y="105"/>
                    </a:lnTo>
                    <a:lnTo>
                      <a:pt x="338" y="208"/>
                    </a:lnTo>
                    <a:lnTo>
                      <a:pt x="335" y="371"/>
                    </a:lnTo>
                    <a:lnTo>
                      <a:pt x="310" y="578"/>
                    </a:lnTo>
                    <a:lnTo>
                      <a:pt x="361" y="453"/>
                    </a:lnTo>
                    <a:lnTo>
                      <a:pt x="390" y="325"/>
                    </a:lnTo>
                    <a:lnTo>
                      <a:pt x="403" y="496"/>
                    </a:lnTo>
                    <a:lnTo>
                      <a:pt x="382" y="690"/>
                    </a:lnTo>
                    <a:close/>
                  </a:path>
                </a:pathLst>
              </a:custGeom>
              <a:solidFill>
                <a:srgbClr val="FFAD33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73" name="Freeform 12"/>
              <p:cNvSpPr>
                <a:spLocks/>
              </p:cNvSpPr>
              <p:nvPr/>
            </p:nvSpPr>
            <p:spPr bwMode="auto">
              <a:xfrm>
                <a:off x="1876" y="1971"/>
                <a:ext cx="202" cy="614"/>
              </a:xfrm>
              <a:custGeom>
                <a:avLst/>
                <a:gdLst>
                  <a:gd name="T0" fmla="*/ 0 w 405"/>
                  <a:gd name="T1" fmla="*/ 1 h 1228"/>
                  <a:gd name="T2" fmla="*/ 0 w 405"/>
                  <a:gd name="T3" fmla="*/ 1 h 1228"/>
                  <a:gd name="T4" fmla="*/ 0 w 405"/>
                  <a:gd name="T5" fmla="*/ 1 h 1228"/>
                  <a:gd name="T6" fmla="*/ 0 w 405"/>
                  <a:gd name="T7" fmla="*/ 1 h 1228"/>
                  <a:gd name="T8" fmla="*/ 0 w 405"/>
                  <a:gd name="T9" fmla="*/ 1 h 1228"/>
                  <a:gd name="T10" fmla="*/ 0 w 405"/>
                  <a:gd name="T11" fmla="*/ 1 h 1228"/>
                  <a:gd name="T12" fmla="*/ 0 w 405"/>
                  <a:gd name="T13" fmla="*/ 1 h 1228"/>
                  <a:gd name="T14" fmla="*/ 0 w 405"/>
                  <a:gd name="T15" fmla="*/ 1 h 1228"/>
                  <a:gd name="T16" fmla="*/ 0 w 405"/>
                  <a:gd name="T17" fmla="*/ 1 h 1228"/>
                  <a:gd name="T18" fmla="*/ 0 w 405"/>
                  <a:gd name="T19" fmla="*/ 1 h 1228"/>
                  <a:gd name="T20" fmla="*/ 0 w 405"/>
                  <a:gd name="T21" fmla="*/ 1 h 1228"/>
                  <a:gd name="T22" fmla="*/ 0 w 405"/>
                  <a:gd name="T23" fmla="*/ 1 h 1228"/>
                  <a:gd name="T24" fmla="*/ 0 w 405"/>
                  <a:gd name="T25" fmla="*/ 1 h 1228"/>
                  <a:gd name="T26" fmla="*/ 0 w 405"/>
                  <a:gd name="T27" fmla="*/ 1 h 1228"/>
                  <a:gd name="T28" fmla="*/ 0 w 405"/>
                  <a:gd name="T29" fmla="*/ 1 h 1228"/>
                  <a:gd name="T30" fmla="*/ 0 w 405"/>
                  <a:gd name="T31" fmla="*/ 1 h 1228"/>
                  <a:gd name="T32" fmla="*/ 0 w 405"/>
                  <a:gd name="T33" fmla="*/ 1 h 1228"/>
                  <a:gd name="T34" fmla="*/ 0 w 405"/>
                  <a:gd name="T35" fmla="*/ 1 h 1228"/>
                  <a:gd name="T36" fmla="*/ 0 w 405"/>
                  <a:gd name="T37" fmla="*/ 1 h 1228"/>
                  <a:gd name="T38" fmla="*/ 0 w 405"/>
                  <a:gd name="T39" fmla="*/ 1 h 1228"/>
                  <a:gd name="T40" fmla="*/ 0 w 405"/>
                  <a:gd name="T41" fmla="*/ 1 h 1228"/>
                  <a:gd name="T42" fmla="*/ 0 w 405"/>
                  <a:gd name="T43" fmla="*/ 1 h 1228"/>
                  <a:gd name="T44" fmla="*/ 0 w 405"/>
                  <a:gd name="T45" fmla="*/ 1 h 1228"/>
                  <a:gd name="T46" fmla="*/ 0 w 405"/>
                  <a:gd name="T47" fmla="*/ 0 h 1228"/>
                  <a:gd name="T48" fmla="*/ 0 w 405"/>
                  <a:gd name="T49" fmla="*/ 1 h 1228"/>
                  <a:gd name="T50" fmla="*/ 0 w 405"/>
                  <a:gd name="T51" fmla="*/ 1 h 1228"/>
                  <a:gd name="T52" fmla="*/ 0 w 405"/>
                  <a:gd name="T53" fmla="*/ 1 h 1228"/>
                  <a:gd name="T54" fmla="*/ 0 w 405"/>
                  <a:gd name="T55" fmla="*/ 1 h 1228"/>
                  <a:gd name="T56" fmla="*/ 0 w 405"/>
                  <a:gd name="T57" fmla="*/ 1 h 1228"/>
                  <a:gd name="T58" fmla="*/ 0 w 405"/>
                  <a:gd name="T59" fmla="*/ 1 h 1228"/>
                  <a:gd name="T60" fmla="*/ 0 w 405"/>
                  <a:gd name="T61" fmla="*/ 1 h 1228"/>
                  <a:gd name="T62" fmla="*/ 0 w 405"/>
                  <a:gd name="T63" fmla="*/ 1 h 1228"/>
                  <a:gd name="T64" fmla="*/ 0 w 405"/>
                  <a:gd name="T65" fmla="*/ 1 h 1228"/>
                  <a:gd name="T66" fmla="*/ 0 w 405"/>
                  <a:gd name="T67" fmla="*/ 1 h 1228"/>
                  <a:gd name="T68" fmla="*/ 0 w 405"/>
                  <a:gd name="T69" fmla="*/ 1 h 1228"/>
                  <a:gd name="T70" fmla="*/ 0 w 405"/>
                  <a:gd name="T71" fmla="*/ 1 h 1228"/>
                  <a:gd name="T72" fmla="*/ 0 w 405"/>
                  <a:gd name="T73" fmla="*/ 1 h 1228"/>
                  <a:gd name="T74" fmla="*/ 0 w 405"/>
                  <a:gd name="T75" fmla="*/ 1 h 1228"/>
                  <a:gd name="T76" fmla="*/ 0 w 405"/>
                  <a:gd name="T77" fmla="*/ 1 h 1228"/>
                  <a:gd name="T78" fmla="*/ 0 w 405"/>
                  <a:gd name="T79" fmla="*/ 1 h 12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05"/>
                  <a:gd name="T121" fmla="*/ 0 h 1228"/>
                  <a:gd name="T122" fmla="*/ 405 w 405"/>
                  <a:gd name="T123" fmla="*/ 1228 h 122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05" h="1228">
                    <a:moveTo>
                      <a:pt x="312" y="1228"/>
                    </a:moveTo>
                    <a:lnTo>
                      <a:pt x="295" y="1199"/>
                    </a:lnTo>
                    <a:lnTo>
                      <a:pt x="258" y="1118"/>
                    </a:lnTo>
                    <a:lnTo>
                      <a:pt x="215" y="996"/>
                    </a:lnTo>
                    <a:lnTo>
                      <a:pt x="179" y="844"/>
                    </a:lnTo>
                    <a:lnTo>
                      <a:pt x="167" y="909"/>
                    </a:lnTo>
                    <a:lnTo>
                      <a:pt x="175" y="983"/>
                    </a:lnTo>
                    <a:lnTo>
                      <a:pt x="190" y="1061"/>
                    </a:lnTo>
                    <a:lnTo>
                      <a:pt x="146" y="990"/>
                    </a:lnTo>
                    <a:lnTo>
                      <a:pt x="103" y="928"/>
                    </a:lnTo>
                    <a:lnTo>
                      <a:pt x="34" y="812"/>
                    </a:lnTo>
                    <a:lnTo>
                      <a:pt x="0" y="696"/>
                    </a:lnTo>
                    <a:lnTo>
                      <a:pt x="19" y="555"/>
                    </a:lnTo>
                    <a:lnTo>
                      <a:pt x="38" y="498"/>
                    </a:lnTo>
                    <a:lnTo>
                      <a:pt x="63" y="443"/>
                    </a:lnTo>
                    <a:lnTo>
                      <a:pt x="89" y="390"/>
                    </a:lnTo>
                    <a:lnTo>
                      <a:pt x="118" y="338"/>
                    </a:lnTo>
                    <a:lnTo>
                      <a:pt x="150" y="289"/>
                    </a:lnTo>
                    <a:lnTo>
                      <a:pt x="180" y="243"/>
                    </a:lnTo>
                    <a:lnTo>
                      <a:pt x="213" y="201"/>
                    </a:lnTo>
                    <a:lnTo>
                      <a:pt x="245" y="162"/>
                    </a:lnTo>
                    <a:lnTo>
                      <a:pt x="304" y="95"/>
                    </a:lnTo>
                    <a:lnTo>
                      <a:pt x="353" y="44"/>
                    </a:lnTo>
                    <a:lnTo>
                      <a:pt x="399" y="0"/>
                    </a:lnTo>
                    <a:lnTo>
                      <a:pt x="376" y="34"/>
                    </a:lnTo>
                    <a:lnTo>
                      <a:pt x="329" y="116"/>
                    </a:lnTo>
                    <a:lnTo>
                      <a:pt x="277" y="219"/>
                    </a:lnTo>
                    <a:lnTo>
                      <a:pt x="247" y="314"/>
                    </a:lnTo>
                    <a:lnTo>
                      <a:pt x="289" y="251"/>
                    </a:lnTo>
                    <a:lnTo>
                      <a:pt x="331" y="203"/>
                    </a:lnTo>
                    <a:lnTo>
                      <a:pt x="405" y="133"/>
                    </a:lnTo>
                    <a:lnTo>
                      <a:pt x="361" y="205"/>
                    </a:lnTo>
                    <a:lnTo>
                      <a:pt x="325" y="278"/>
                    </a:lnTo>
                    <a:lnTo>
                      <a:pt x="272" y="426"/>
                    </a:lnTo>
                    <a:lnTo>
                      <a:pt x="228" y="720"/>
                    </a:lnTo>
                    <a:lnTo>
                      <a:pt x="234" y="861"/>
                    </a:lnTo>
                    <a:lnTo>
                      <a:pt x="251" y="996"/>
                    </a:lnTo>
                    <a:lnTo>
                      <a:pt x="277" y="1118"/>
                    </a:lnTo>
                    <a:lnTo>
                      <a:pt x="312" y="1228"/>
                    </a:lnTo>
                    <a:close/>
                  </a:path>
                </a:pathLst>
              </a:custGeom>
              <a:solidFill>
                <a:srgbClr val="FFAD33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74" name="Freeform 13"/>
              <p:cNvSpPr>
                <a:spLocks/>
              </p:cNvSpPr>
              <p:nvPr/>
            </p:nvSpPr>
            <p:spPr bwMode="auto">
              <a:xfrm>
                <a:off x="2016" y="1776"/>
                <a:ext cx="265" cy="818"/>
              </a:xfrm>
              <a:custGeom>
                <a:avLst/>
                <a:gdLst>
                  <a:gd name="T0" fmla="*/ 0 w 531"/>
                  <a:gd name="T1" fmla="*/ 0 h 1637"/>
                  <a:gd name="T2" fmla="*/ 0 w 531"/>
                  <a:gd name="T3" fmla="*/ 0 h 1637"/>
                  <a:gd name="T4" fmla="*/ 0 w 531"/>
                  <a:gd name="T5" fmla="*/ 0 h 1637"/>
                  <a:gd name="T6" fmla="*/ 0 w 531"/>
                  <a:gd name="T7" fmla="*/ 0 h 1637"/>
                  <a:gd name="T8" fmla="*/ 0 w 531"/>
                  <a:gd name="T9" fmla="*/ 0 h 1637"/>
                  <a:gd name="T10" fmla="*/ 0 w 531"/>
                  <a:gd name="T11" fmla="*/ 0 h 1637"/>
                  <a:gd name="T12" fmla="*/ 0 w 531"/>
                  <a:gd name="T13" fmla="*/ 0 h 1637"/>
                  <a:gd name="T14" fmla="*/ 0 w 531"/>
                  <a:gd name="T15" fmla="*/ 0 h 1637"/>
                  <a:gd name="T16" fmla="*/ 0 w 531"/>
                  <a:gd name="T17" fmla="*/ 0 h 1637"/>
                  <a:gd name="T18" fmla="*/ 0 w 531"/>
                  <a:gd name="T19" fmla="*/ 0 h 1637"/>
                  <a:gd name="T20" fmla="*/ 0 w 531"/>
                  <a:gd name="T21" fmla="*/ 0 h 1637"/>
                  <a:gd name="T22" fmla="*/ 0 w 531"/>
                  <a:gd name="T23" fmla="*/ 0 h 1637"/>
                  <a:gd name="T24" fmla="*/ 0 w 531"/>
                  <a:gd name="T25" fmla="*/ 0 h 1637"/>
                  <a:gd name="T26" fmla="*/ 0 w 531"/>
                  <a:gd name="T27" fmla="*/ 0 h 1637"/>
                  <a:gd name="T28" fmla="*/ 0 w 531"/>
                  <a:gd name="T29" fmla="*/ 0 h 1637"/>
                  <a:gd name="T30" fmla="*/ 0 w 531"/>
                  <a:gd name="T31" fmla="*/ 0 h 1637"/>
                  <a:gd name="T32" fmla="*/ 0 w 531"/>
                  <a:gd name="T33" fmla="*/ 0 h 1637"/>
                  <a:gd name="T34" fmla="*/ 0 w 531"/>
                  <a:gd name="T35" fmla="*/ 0 h 1637"/>
                  <a:gd name="T36" fmla="*/ 0 w 531"/>
                  <a:gd name="T37" fmla="*/ 0 h 1637"/>
                  <a:gd name="T38" fmla="*/ 0 w 531"/>
                  <a:gd name="T39" fmla="*/ 0 h 1637"/>
                  <a:gd name="T40" fmla="*/ 0 w 531"/>
                  <a:gd name="T41" fmla="*/ 0 h 1637"/>
                  <a:gd name="T42" fmla="*/ 0 w 531"/>
                  <a:gd name="T43" fmla="*/ 0 h 1637"/>
                  <a:gd name="T44" fmla="*/ 0 w 531"/>
                  <a:gd name="T45" fmla="*/ 0 h 1637"/>
                  <a:gd name="T46" fmla="*/ 0 w 531"/>
                  <a:gd name="T47" fmla="*/ 0 h 1637"/>
                  <a:gd name="T48" fmla="*/ 0 w 531"/>
                  <a:gd name="T49" fmla="*/ 0 h 1637"/>
                  <a:gd name="T50" fmla="*/ 0 w 531"/>
                  <a:gd name="T51" fmla="*/ 0 h 1637"/>
                  <a:gd name="T52" fmla="*/ 0 w 531"/>
                  <a:gd name="T53" fmla="*/ 0 h 1637"/>
                  <a:gd name="T54" fmla="*/ 0 w 531"/>
                  <a:gd name="T55" fmla="*/ 0 h 1637"/>
                  <a:gd name="T56" fmla="*/ 0 w 531"/>
                  <a:gd name="T57" fmla="*/ 0 h 1637"/>
                  <a:gd name="T58" fmla="*/ 0 w 531"/>
                  <a:gd name="T59" fmla="*/ 0 h 1637"/>
                  <a:gd name="T60" fmla="*/ 0 w 531"/>
                  <a:gd name="T61" fmla="*/ 0 h 1637"/>
                  <a:gd name="T62" fmla="*/ 0 w 531"/>
                  <a:gd name="T63" fmla="*/ 0 h 1637"/>
                  <a:gd name="T64" fmla="*/ 0 w 531"/>
                  <a:gd name="T65" fmla="*/ 0 h 1637"/>
                  <a:gd name="T66" fmla="*/ 0 w 531"/>
                  <a:gd name="T67" fmla="*/ 0 h 1637"/>
                  <a:gd name="T68" fmla="*/ 0 w 531"/>
                  <a:gd name="T69" fmla="*/ 0 h 16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31"/>
                  <a:gd name="T106" fmla="*/ 0 h 1637"/>
                  <a:gd name="T107" fmla="*/ 531 w 531"/>
                  <a:gd name="T108" fmla="*/ 1637 h 16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31" h="1637">
                    <a:moveTo>
                      <a:pt x="531" y="0"/>
                    </a:moveTo>
                    <a:lnTo>
                      <a:pt x="496" y="35"/>
                    </a:lnTo>
                    <a:lnTo>
                      <a:pt x="456" y="75"/>
                    </a:lnTo>
                    <a:lnTo>
                      <a:pt x="407" y="128"/>
                    </a:lnTo>
                    <a:lnTo>
                      <a:pt x="352" y="196"/>
                    </a:lnTo>
                    <a:lnTo>
                      <a:pt x="322" y="236"/>
                    </a:lnTo>
                    <a:lnTo>
                      <a:pt x="291" y="278"/>
                    </a:lnTo>
                    <a:lnTo>
                      <a:pt x="259" y="324"/>
                    </a:lnTo>
                    <a:lnTo>
                      <a:pt x="228" y="371"/>
                    </a:lnTo>
                    <a:lnTo>
                      <a:pt x="168" y="478"/>
                    </a:lnTo>
                    <a:lnTo>
                      <a:pt x="139" y="533"/>
                    </a:lnTo>
                    <a:lnTo>
                      <a:pt x="112" y="592"/>
                    </a:lnTo>
                    <a:lnTo>
                      <a:pt x="63" y="719"/>
                    </a:lnTo>
                    <a:lnTo>
                      <a:pt x="0" y="996"/>
                    </a:lnTo>
                    <a:lnTo>
                      <a:pt x="4" y="1304"/>
                    </a:lnTo>
                    <a:lnTo>
                      <a:pt x="36" y="1468"/>
                    </a:lnTo>
                    <a:lnTo>
                      <a:pt x="63" y="1551"/>
                    </a:lnTo>
                    <a:lnTo>
                      <a:pt x="95" y="1637"/>
                    </a:lnTo>
                    <a:lnTo>
                      <a:pt x="65" y="1481"/>
                    </a:lnTo>
                    <a:lnTo>
                      <a:pt x="52" y="1088"/>
                    </a:lnTo>
                    <a:lnTo>
                      <a:pt x="65" y="966"/>
                    </a:lnTo>
                    <a:lnTo>
                      <a:pt x="88" y="841"/>
                    </a:lnTo>
                    <a:lnTo>
                      <a:pt x="122" y="708"/>
                    </a:lnTo>
                    <a:lnTo>
                      <a:pt x="143" y="643"/>
                    </a:lnTo>
                    <a:lnTo>
                      <a:pt x="169" y="574"/>
                    </a:lnTo>
                    <a:lnTo>
                      <a:pt x="200" y="508"/>
                    </a:lnTo>
                    <a:lnTo>
                      <a:pt x="232" y="441"/>
                    </a:lnTo>
                    <a:lnTo>
                      <a:pt x="270" y="375"/>
                    </a:lnTo>
                    <a:lnTo>
                      <a:pt x="312" y="310"/>
                    </a:lnTo>
                    <a:lnTo>
                      <a:pt x="360" y="244"/>
                    </a:lnTo>
                    <a:lnTo>
                      <a:pt x="411" y="181"/>
                    </a:lnTo>
                    <a:lnTo>
                      <a:pt x="468" y="118"/>
                    </a:lnTo>
                    <a:lnTo>
                      <a:pt x="531" y="56"/>
                    </a:ln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75" name="Freeform 14"/>
              <p:cNvSpPr>
                <a:spLocks/>
              </p:cNvSpPr>
              <p:nvPr/>
            </p:nvSpPr>
            <p:spPr bwMode="auto">
              <a:xfrm>
                <a:off x="2178" y="1761"/>
                <a:ext cx="244" cy="848"/>
              </a:xfrm>
              <a:custGeom>
                <a:avLst/>
                <a:gdLst>
                  <a:gd name="T0" fmla="*/ 0 w 489"/>
                  <a:gd name="T1" fmla="*/ 0 h 1695"/>
                  <a:gd name="T2" fmla="*/ 0 w 489"/>
                  <a:gd name="T3" fmla="*/ 1 h 1695"/>
                  <a:gd name="T4" fmla="*/ 0 w 489"/>
                  <a:gd name="T5" fmla="*/ 1 h 1695"/>
                  <a:gd name="T6" fmla="*/ 0 w 489"/>
                  <a:gd name="T7" fmla="*/ 1 h 1695"/>
                  <a:gd name="T8" fmla="*/ 0 w 489"/>
                  <a:gd name="T9" fmla="*/ 1 h 1695"/>
                  <a:gd name="T10" fmla="*/ 0 w 489"/>
                  <a:gd name="T11" fmla="*/ 1 h 1695"/>
                  <a:gd name="T12" fmla="*/ 0 w 489"/>
                  <a:gd name="T13" fmla="*/ 1 h 1695"/>
                  <a:gd name="T14" fmla="*/ 0 w 489"/>
                  <a:gd name="T15" fmla="*/ 1 h 1695"/>
                  <a:gd name="T16" fmla="*/ 0 w 489"/>
                  <a:gd name="T17" fmla="*/ 1 h 1695"/>
                  <a:gd name="T18" fmla="*/ 0 w 489"/>
                  <a:gd name="T19" fmla="*/ 1 h 1695"/>
                  <a:gd name="T20" fmla="*/ 0 w 489"/>
                  <a:gd name="T21" fmla="*/ 1 h 1695"/>
                  <a:gd name="T22" fmla="*/ 0 w 489"/>
                  <a:gd name="T23" fmla="*/ 1 h 1695"/>
                  <a:gd name="T24" fmla="*/ 0 w 489"/>
                  <a:gd name="T25" fmla="*/ 1 h 1695"/>
                  <a:gd name="T26" fmla="*/ 0 w 489"/>
                  <a:gd name="T27" fmla="*/ 1 h 1695"/>
                  <a:gd name="T28" fmla="*/ 0 w 489"/>
                  <a:gd name="T29" fmla="*/ 1 h 1695"/>
                  <a:gd name="T30" fmla="*/ 0 w 489"/>
                  <a:gd name="T31" fmla="*/ 1 h 1695"/>
                  <a:gd name="T32" fmla="*/ 0 w 489"/>
                  <a:gd name="T33" fmla="*/ 1 h 1695"/>
                  <a:gd name="T34" fmla="*/ 0 w 489"/>
                  <a:gd name="T35" fmla="*/ 1 h 1695"/>
                  <a:gd name="T36" fmla="*/ 0 w 489"/>
                  <a:gd name="T37" fmla="*/ 1 h 1695"/>
                  <a:gd name="T38" fmla="*/ 0 w 489"/>
                  <a:gd name="T39" fmla="*/ 1 h 1695"/>
                  <a:gd name="T40" fmla="*/ 0 w 489"/>
                  <a:gd name="T41" fmla="*/ 1 h 1695"/>
                  <a:gd name="T42" fmla="*/ 0 w 489"/>
                  <a:gd name="T43" fmla="*/ 1 h 1695"/>
                  <a:gd name="T44" fmla="*/ 0 w 489"/>
                  <a:gd name="T45" fmla="*/ 1 h 1695"/>
                  <a:gd name="T46" fmla="*/ 0 w 489"/>
                  <a:gd name="T47" fmla="*/ 1 h 1695"/>
                  <a:gd name="T48" fmla="*/ 0 w 489"/>
                  <a:gd name="T49" fmla="*/ 1 h 1695"/>
                  <a:gd name="T50" fmla="*/ 0 w 489"/>
                  <a:gd name="T51" fmla="*/ 1 h 1695"/>
                  <a:gd name="T52" fmla="*/ 0 w 489"/>
                  <a:gd name="T53" fmla="*/ 1 h 1695"/>
                  <a:gd name="T54" fmla="*/ 0 w 489"/>
                  <a:gd name="T55" fmla="*/ 1 h 1695"/>
                  <a:gd name="T56" fmla="*/ 0 w 489"/>
                  <a:gd name="T57" fmla="*/ 0 h 1695"/>
                  <a:gd name="T58" fmla="*/ 0 w 489"/>
                  <a:gd name="T59" fmla="*/ 0 h 169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89"/>
                  <a:gd name="T91" fmla="*/ 0 h 1695"/>
                  <a:gd name="T92" fmla="*/ 489 w 489"/>
                  <a:gd name="T93" fmla="*/ 1695 h 169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89" h="1695">
                    <a:moveTo>
                      <a:pt x="341" y="0"/>
                    </a:moveTo>
                    <a:lnTo>
                      <a:pt x="356" y="61"/>
                    </a:lnTo>
                    <a:lnTo>
                      <a:pt x="386" y="222"/>
                    </a:lnTo>
                    <a:lnTo>
                      <a:pt x="434" y="734"/>
                    </a:lnTo>
                    <a:lnTo>
                      <a:pt x="417" y="1024"/>
                    </a:lnTo>
                    <a:lnTo>
                      <a:pt x="390" y="1167"/>
                    </a:lnTo>
                    <a:lnTo>
                      <a:pt x="373" y="1235"/>
                    </a:lnTo>
                    <a:lnTo>
                      <a:pt x="350" y="1302"/>
                    </a:lnTo>
                    <a:lnTo>
                      <a:pt x="323" y="1365"/>
                    </a:lnTo>
                    <a:lnTo>
                      <a:pt x="293" y="1426"/>
                    </a:lnTo>
                    <a:lnTo>
                      <a:pt x="257" y="1483"/>
                    </a:lnTo>
                    <a:lnTo>
                      <a:pt x="217" y="1536"/>
                    </a:lnTo>
                    <a:lnTo>
                      <a:pt x="171" y="1583"/>
                    </a:lnTo>
                    <a:lnTo>
                      <a:pt x="120" y="1627"/>
                    </a:lnTo>
                    <a:lnTo>
                      <a:pt x="63" y="1663"/>
                    </a:lnTo>
                    <a:lnTo>
                      <a:pt x="0" y="1695"/>
                    </a:lnTo>
                    <a:lnTo>
                      <a:pt x="114" y="1648"/>
                    </a:lnTo>
                    <a:lnTo>
                      <a:pt x="168" y="1614"/>
                    </a:lnTo>
                    <a:lnTo>
                      <a:pt x="225" y="1566"/>
                    </a:lnTo>
                    <a:lnTo>
                      <a:pt x="282" y="1505"/>
                    </a:lnTo>
                    <a:lnTo>
                      <a:pt x="339" y="1427"/>
                    </a:lnTo>
                    <a:lnTo>
                      <a:pt x="390" y="1334"/>
                    </a:lnTo>
                    <a:lnTo>
                      <a:pt x="434" y="1220"/>
                    </a:lnTo>
                    <a:lnTo>
                      <a:pt x="489" y="926"/>
                    </a:lnTo>
                    <a:lnTo>
                      <a:pt x="481" y="530"/>
                    </a:lnTo>
                    <a:lnTo>
                      <a:pt x="447" y="293"/>
                    </a:lnTo>
                    <a:lnTo>
                      <a:pt x="420" y="161"/>
                    </a:lnTo>
                    <a:lnTo>
                      <a:pt x="386" y="25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76" name="Freeform 15"/>
              <p:cNvSpPr>
                <a:spLocks/>
              </p:cNvSpPr>
              <p:nvPr/>
            </p:nvSpPr>
            <p:spPr bwMode="auto">
              <a:xfrm>
                <a:off x="1748" y="1698"/>
                <a:ext cx="387" cy="868"/>
              </a:xfrm>
              <a:custGeom>
                <a:avLst/>
                <a:gdLst>
                  <a:gd name="T0" fmla="*/ 0 w 776"/>
                  <a:gd name="T1" fmla="*/ 0 h 1737"/>
                  <a:gd name="T2" fmla="*/ 0 w 776"/>
                  <a:gd name="T3" fmla="*/ 0 h 1737"/>
                  <a:gd name="T4" fmla="*/ 0 w 776"/>
                  <a:gd name="T5" fmla="*/ 0 h 1737"/>
                  <a:gd name="T6" fmla="*/ 0 w 776"/>
                  <a:gd name="T7" fmla="*/ 0 h 1737"/>
                  <a:gd name="T8" fmla="*/ 0 w 776"/>
                  <a:gd name="T9" fmla="*/ 0 h 1737"/>
                  <a:gd name="T10" fmla="*/ 0 w 776"/>
                  <a:gd name="T11" fmla="*/ 0 h 1737"/>
                  <a:gd name="T12" fmla="*/ 0 w 776"/>
                  <a:gd name="T13" fmla="*/ 0 h 1737"/>
                  <a:gd name="T14" fmla="*/ 0 w 776"/>
                  <a:gd name="T15" fmla="*/ 0 h 1737"/>
                  <a:gd name="T16" fmla="*/ 0 w 776"/>
                  <a:gd name="T17" fmla="*/ 0 h 1737"/>
                  <a:gd name="T18" fmla="*/ 0 w 776"/>
                  <a:gd name="T19" fmla="*/ 0 h 1737"/>
                  <a:gd name="T20" fmla="*/ 0 w 776"/>
                  <a:gd name="T21" fmla="*/ 0 h 1737"/>
                  <a:gd name="T22" fmla="*/ 0 w 776"/>
                  <a:gd name="T23" fmla="*/ 0 h 1737"/>
                  <a:gd name="T24" fmla="*/ 0 w 776"/>
                  <a:gd name="T25" fmla="*/ 0 h 1737"/>
                  <a:gd name="T26" fmla="*/ 0 w 776"/>
                  <a:gd name="T27" fmla="*/ 0 h 1737"/>
                  <a:gd name="T28" fmla="*/ 0 w 776"/>
                  <a:gd name="T29" fmla="*/ 0 h 1737"/>
                  <a:gd name="T30" fmla="*/ 0 w 776"/>
                  <a:gd name="T31" fmla="*/ 0 h 1737"/>
                  <a:gd name="T32" fmla="*/ 0 w 776"/>
                  <a:gd name="T33" fmla="*/ 0 h 1737"/>
                  <a:gd name="T34" fmla="*/ 0 w 776"/>
                  <a:gd name="T35" fmla="*/ 0 h 1737"/>
                  <a:gd name="T36" fmla="*/ 0 w 776"/>
                  <a:gd name="T37" fmla="*/ 0 h 1737"/>
                  <a:gd name="T38" fmla="*/ 0 w 776"/>
                  <a:gd name="T39" fmla="*/ 0 h 1737"/>
                  <a:gd name="T40" fmla="*/ 0 w 776"/>
                  <a:gd name="T41" fmla="*/ 0 h 1737"/>
                  <a:gd name="T42" fmla="*/ 0 w 776"/>
                  <a:gd name="T43" fmla="*/ 0 h 1737"/>
                  <a:gd name="T44" fmla="*/ 0 w 776"/>
                  <a:gd name="T45" fmla="*/ 0 h 1737"/>
                  <a:gd name="T46" fmla="*/ 0 w 776"/>
                  <a:gd name="T47" fmla="*/ 0 h 1737"/>
                  <a:gd name="T48" fmla="*/ 0 w 776"/>
                  <a:gd name="T49" fmla="*/ 0 h 1737"/>
                  <a:gd name="T50" fmla="*/ 0 w 776"/>
                  <a:gd name="T51" fmla="*/ 0 h 1737"/>
                  <a:gd name="T52" fmla="*/ 0 w 776"/>
                  <a:gd name="T53" fmla="*/ 0 h 1737"/>
                  <a:gd name="T54" fmla="*/ 0 w 776"/>
                  <a:gd name="T55" fmla="*/ 0 h 1737"/>
                  <a:gd name="T56" fmla="*/ 0 w 776"/>
                  <a:gd name="T57" fmla="*/ 0 h 1737"/>
                  <a:gd name="T58" fmla="*/ 0 w 776"/>
                  <a:gd name="T59" fmla="*/ 0 h 1737"/>
                  <a:gd name="T60" fmla="*/ 0 w 776"/>
                  <a:gd name="T61" fmla="*/ 0 h 1737"/>
                  <a:gd name="T62" fmla="*/ 0 w 776"/>
                  <a:gd name="T63" fmla="*/ 0 h 1737"/>
                  <a:gd name="T64" fmla="*/ 0 w 776"/>
                  <a:gd name="T65" fmla="*/ 0 h 1737"/>
                  <a:gd name="T66" fmla="*/ 0 w 776"/>
                  <a:gd name="T67" fmla="*/ 0 h 1737"/>
                  <a:gd name="T68" fmla="*/ 0 w 776"/>
                  <a:gd name="T69" fmla="*/ 0 h 1737"/>
                  <a:gd name="T70" fmla="*/ 0 w 776"/>
                  <a:gd name="T71" fmla="*/ 0 h 1737"/>
                  <a:gd name="T72" fmla="*/ 0 w 776"/>
                  <a:gd name="T73" fmla="*/ 0 h 1737"/>
                  <a:gd name="T74" fmla="*/ 0 w 776"/>
                  <a:gd name="T75" fmla="*/ 0 h 1737"/>
                  <a:gd name="T76" fmla="*/ 0 w 776"/>
                  <a:gd name="T77" fmla="*/ 0 h 1737"/>
                  <a:gd name="T78" fmla="*/ 0 w 776"/>
                  <a:gd name="T79" fmla="*/ 0 h 1737"/>
                  <a:gd name="T80" fmla="*/ 0 w 776"/>
                  <a:gd name="T81" fmla="*/ 0 h 1737"/>
                  <a:gd name="T82" fmla="*/ 0 w 776"/>
                  <a:gd name="T83" fmla="*/ 0 h 1737"/>
                  <a:gd name="T84" fmla="*/ 0 w 776"/>
                  <a:gd name="T85" fmla="*/ 0 h 1737"/>
                  <a:gd name="T86" fmla="*/ 0 w 776"/>
                  <a:gd name="T87" fmla="*/ 0 h 1737"/>
                  <a:gd name="T88" fmla="*/ 0 w 776"/>
                  <a:gd name="T89" fmla="*/ 0 h 1737"/>
                  <a:gd name="T90" fmla="*/ 0 w 776"/>
                  <a:gd name="T91" fmla="*/ 0 h 1737"/>
                  <a:gd name="T92" fmla="*/ 0 w 776"/>
                  <a:gd name="T93" fmla="*/ 0 h 1737"/>
                  <a:gd name="T94" fmla="*/ 0 w 776"/>
                  <a:gd name="T95" fmla="*/ 0 h 1737"/>
                  <a:gd name="T96" fmla="*/ 0 w 776"/>
                  <a:gd name="T97" fmla="*/ 0 h 1737"/>
                  <a:gd name="T98" fmla="*/ 0 w 776"/>
                  <a:gd name="T99" fmla="*/ 0 h 1737"/>
                  <a:gd name="T100" fmla="*/ 0 w 776"/>
                  <a:gd name="T101" fmla="*/ 0 h 1737"/>
                  <a:gd name="T102" fmla="*/ 0 w 776"/>
                  <a:gd name="T103" fmla="*/ 0 h 1737"/>
                  <a:gd name="T104" fmla="*/ 0 w 776"/>
                  <a:gd name="T105" fmla="*/ 0 h 1737"/>
                  <a:gd name="T106" fmla="*/ 0 w 776"/>
                  <a:gd name="T107" fmla="*/ 0 h 1737"/>
                  <a:gd name="T108" fmla="*/ 0 w 776"/>
                  <a:gd name="T109" fmla="*/ 0 h 1737"/>
                  <a:gd name="T110" fmla="*/ 0 w 776"/>
                  <a:gd name="T111" fmla="*/ 0 h 1737"/>
                  <a:gd name="T112" fmla="*/ 0 w 776"/>
                  <a:gd name="T113" fmla="*/ 0 h 1737"/>
                  <a:gd name="T114" fmla="*/ 0 w 776"/>
                  <a:gd name="T115" fmla="*/ 0 h 1737"/>
                  <a:gd name="T116" fmla="*/ 0 w 776"/>
                  <a:gd name="T117" fmla="*/ 0 h 173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76"/>
                  <a:gd name="T178" fmla="*/ 0 h 1737"/>
                  <a:gd name="T179" fmla="*/ 776 w 776"/>
                  <a:gd name="T180" fmla="*/ 1737 h 173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76" h="1737">
                    <a:moveTo>
                      <a:pt x="677" y="726"/>
                    </a:moveTo>
                    <a:lnTo>
                      <a:pt x="686" y="486"/>
                    </a:lnTo>
                    <a:lnTo>
                      <a:pt x="666" y="277"/>
                    </a:lnTo>
                    <a:lnTo>
                      <a:pt x="639" y="174"/>
                    </a:lnTo>
                    <a:lnTo>
                      <a:pt x="599" y="83"/>
                    </a:lnTo>
                    <a:lnTo>
                      <a:pt x="610" y="233"/>
                    </a:lnTo>
                    <a:lnTo>
                      <a:pt x="588" y="370"/>
                    </a:lnTo>
                    <a:lnTo>
                      <a:pt x="565" y="435"/>
                    </a:lnTo>
                    <a:lnTo>
                      <a:pt x="538" y="494"/>
                    </a:lnTo>
                    <a:lnTo>
                      <a:pt x="506" y="551"/>
                    </a:lnTo>
                    <a:lnTo>
                      <a:pt x="470" y="606"/>
                    </a:lnTo>
                    <a:lnTo>
                      <a:pt x="432" y="657"/>
                    </a:lnTo>
                    <a:lnTo>
                      <a:pt x="394" y="705"/>
                    </a:lnTo>
                    <a:lnTo>
                      <a:pt x="354" y="752"/>
                    </a:lnTo>
                    <a:lnTo>
                      <a:pt x="316" y="796"/>
                    </a:lnTo>
                    <a:lnTo>
                      <a:pt x="280" y="836"/>
                    </a:lnTo>
                    <a:lnTo>
                      <a:pt x="247" y="876"/>
                    </a:lnTo>
                    <a:lnTo>
                      <a:pt x="194" y="946"/>
                    </a:lnTo>
                    <a:lnTo>
                      <a:pt x="152" y="1020"/>
                    </a:lnTo>
                    <a:lnTo>
                      <a:pt x="114" y="1104"/>
                    </a:lnTo>
                    <a:lnTo>
                      <a:pt x="88" y="1300"/>
                    </a:lnTo>
                    <a:lnTo>
                      <a:pt x="97" y="1351"/>
                    </a:lnTo>
                    <a:lnTo>
                      <a:pt x="116" y="1406"/>
                    </a:lnTo>
                    <a:lnTo>
                      <a:pt x="147" y="1459"/>
                    </a:lnTo>
                    <a:lnTo>
                      <a:pt x="187" y="1516"/>
                    </a:lnTo>
                    <a:lnTo>
                      <a:pt x="240" y="1572"/>
                    </a:lnTo>
                    <a:lnTo>
                      <a:pt x="306" y="1627"/>
                    </a:lnTo>
                    <a:lnTo>
                      <a:pt x="346" y="1655"/>
                    </a:lnTo>
                    <a:lnTo>
                      <a:pt x="388" y="1682"/>
                    </a:lnTo>
                    <a:lnTo>
                      <a:pt x="434" y="1710"/>
                    </a:lnTo>
                    <a:lnTo>
                      <a:pt x="485" y="1737"/>
                    </a:lnTo>
                    <a:lnTo>
                      <a:pt x="380" y="1699"/>
                    </a:lnTo>
                    <a:lnTo>
                      <a:pt x="280" y="1649"/>
                    </a:lnTo>
                    <a:lnTo>
                      <a:pt x="225" y="1617"/>
                    </a:lnTo>
                    <a:lnTo>
                      <a:pt x="171" y="1579"/>
                    </a:lnTo>
                    <a:lnTo>
                      <a:pt x="120" y="1534"/>
                    </a:lnTo>
                    <a:lnTo>
                      <a:pt x="76" y="1482"/>
                    </a:lnTo>
                    <a:lnTo>
                      <a:pt x="12" y="1361"/>
                    </a:lnTo>
                    <a:lnTo>
                      <a:pt x="0" y="1212"/>
                    </a:lnTo>
                    <a:lnTo>
                      <a:pt x="19" y="1129"/>
                    </a:lnTo>
                    <a:lnTo>
                      <a:pt x="59" y="1037"/>
                    </a:lnTo>
                    <a:lnTo>
                      <a:pt x="111" y="948"/>
                    </a:lnTo>
                    <a:lnTo>
                      <a:pt x="135" y="908"/>
                    </a:lnTo>
                    <a:lnTo>
                      <a:pt x="162" y="870"/>
                    </a:lnTo>
                    <a:lnTo>
                      <a:pt x="213" y="804"/>
                    </a:lnTo>
                    <a:lnTo>
                      <a:pt x="263" y="745"/>
                    </a:lnTo>
                    <a:lnTo>
                      <a:pt x="312" y="691"/>
                    </a:lnTo>
                    <a:lnTo>
                      <a:pt x="360" y="642"/>
                    </a:lnTo>
                    <a:lnTo>
                      <a:pt x="403" y="598"/>
                    </a:lnTo>
                    <a:lnTo>
                      <a:pt x="443" y="553"/>
                    </a:lnTo>
                    <a:lnTo>
                      <a:pt x="561" y="344"/>
                    </a:lnTo>
                    <a:lnTo>
                      <a:pt x="586" y="197"/>
                    </a:lnTo>
                    <a:lnTo>
                      <a:pt x="578" y="0"/>
                    </a:lnTo>
                    <a:lnTo>
                      <a:pt x="601" y="30"/>
                    </a:lnTo>
                    <a:lnTo>
                      <a:pt x="656" y="125"/>
                    </a:lnTo>
                    <a:lnTo>
                      <a:pt x="723" y="296"/>
                    </a:lnTo>
                    <a:lnTo>
                      <a:pt x="776" y="547"/>
                    </a:lnTo>
                    <a:lnTo>
                      <a:pt x="677" y="7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77" name="Freeform 16"/>
              <p:cNvSpPr>
                <a:spLocks/>
              </p:cNvSpPr>
              <p:nvPr/>
            </p:nvSpPr>
            <p:spPr bwMode="auto">
              <a:xfrm>
                <a:off x="1876" y="2578"/>
                <a:ext cx="127" cy="316"/>
              </a:xfrm>
              <a:custGeom>
                <a:avLst/>
                <a:gdLst>
                  <a:gd name="T0" fmla="*/ 0 w 255"/>
                  <a:gd name="T1" fmla="*/ 0 h 633"/>
                  <a:gd name="T2" fmla="*/ 0 w 255"/>
                  <a:gd name="T3" fmla="*/ 0 h 633"/>
                  <a:gd name="T4" fmla="*/ 0 w 255"/>
                  <a:gd name="T5" fmla="*/ 0 h 633"/>
                  <a:gd name="T6" fmla="*/ 0 w 255"/>
                  <a:gd name="T7" fmla="*/ 0 h 633"/>
                  <a:gd name="T8" fmla="*/ 0 w 255"/>
                  <a:gd name="T9" fmla="*/ 0 h 633"/>
                  <a:gd name="T10" fmla="*/ 0 w 255"/>
                  <a:gd name="T11" fmla="*/ 0 h 633"/>
                  <a:gd name="T12" fmla="*/ 0 w 255"/>
                  <a:gd name="T13" fmla="*/ 0 h 633"/>
                  <a:gd name="T14" fmla="*/ 0 w 255"/>
                  <a:gd name="T15" fmla="*/ 0 h 633"/>
                  <a:gd name="T16" fmla="*/ 0 w 255"/>
                  <a:gd name="T17" fmla="*/ 0 h 633"/>
                  <a:gd name="T18" fmla="*/ 0 w 255"/>
                  <a:gd name="T19" fmla="*/ 0 h 633"/>
                  <a:gd name="T20" fmla="*/ 0 w 255"/>
                  <a:gd name="T21" fmla="*/ 0 h 633"/>
                  <a:gd name="T22" fmla="*/ 0 w 255"/>
                  <a:gd name="T23" fmla="*/ 0 h 633"/>
                  <a:gd name="T24" fmla="*/ 0 w 255"/>
                  <a:gd name="T25" fmla="*/ 0 h 633"/>
                  <a:gd name="T26" fmla="*/ 0 w 255"/>
                  <a:gd name="T27" fmla="*/ 0 h 633"/>
                  <a:gd name="T28" fmla="*/ 0 w 255"/>
                  <a:gd name="T29" fmla="*/ 0 h 633"/>
                  <a:gd name="T30" fmla="*/ 0 w 255"/>
                  <a:gd name="T31" fmla="*/ 0 h 633"/>
                  <a:gd name="T32" fmla="*/ 0 w 255"/>
                  <a:gd name="T33" fmla="*/ 0 h 633"/>
                  <a:gd name="T34" fmla="*/ 0 w 255"/>
                  <a:gd name="T35" fmla="*/ 0 h 6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5"/>
                  <a:gd name="T55" fmla="*/ 0 h 633"/>
                  <a:gd name="T56" fmla="*/ 255 w 255"/>
                  <a:gd name="T57" fmla="*/ 633 h 63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5" h="633">
                    <a:moveTo>
                      <a:pt x="192" y="2"/>
                    </a:moveTo>
                    <a:lnTo>
                      <a:pt x="196" y="178"/>
                    </a:lnTo>
                    <a:lnTo>
                      <a:pt x="179" y="272"/>
                    </a:lnTo>
                    <a:lnTo>
                      <a:pt x="142" y="378"/>
                    </a:lnTo>
                    <a:lnTo>
                      <a:pt x="116" y="437"/>
                    </a:lnTo>
                    <a:lnTo>
                      <a:pt x="84" y="500"/>
                    </a:lnTo>
                    <a:lnTo>
                      <a:pt x="46" y="564"/>
                    </a:lnTo>
                    <a:lnTo>
                      <a:pt x="0" y="633"/>
                    </a:lnTo>
                    <a:lnTo>
                      <a:pt x="40" y="587"/>
                    </a:lnTo>
                    <a:lnTo>
                      <a:pt x="82" y="532"/>
                    </a:lnTo>
                    <a:lnTo>
                      <a:pt x="129" y="462"/>
                    </a:lnTo>
                    <a:lnTo>
                      <a:pt x="177" y="376"/>
                    </a:lnTo>
                    <a:lnTo>
                      <a:pt x="217" y="275"/>
                    </a:lnTo>
                    <a:lnTo>
                      <a:pt x="255" y="47"/>
                    </a:lnTo>
                    <a:lnTo>
                      <a:pt x="220" y="17"/>
                    </a:lnTo>
                    <a:lnTo>
                      <a:pt x="199" y="0"/>
                    </a:lnTo>
                    <a:lnTo>
                      <a:pt x="19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78" name="Freeform 17"/>
              <p:cNvSpPr>
                <a:spLocks/>
              </p:cNvSpPr>
              <p:nvPr/>
            </p:nvSpPr>
            <p:spPr bwMode="auto">
              <a:xfrm>
                <a:off x="1829" y="2648"/>
                <a:ext cx="230" cy="346"/>
              </a:xfrm>
              <a:custGeom>
                <a:avLst/>
                <a:gdLst>
                  <a:gd name="T0" fmla="*/ 1 w 460"/>
                  <a:gd name="T1" fmla="*/ 1 h 692"/>
                  <a:gd name="T2" fmla="*/ 1 w 460"/>
                  <a:gd name="T3" fmla="*/ 1 h 692"/>
                  <a:gd name="T4" fmla="*/ 1 w 460"/>
                  <a:gd name="T5" fmla="*/ 1 h 692"/>
                  <a:gd name="T6" fmla="*/ 1 w 460"/>
                  <a:gd name="T7" fmla="*/ 1 h 692"/>
                  <a:gd name="T8" fmla="*/ 1 w 460"/>
                  <a:gd name="T9" fmla="*/ 1 h 692"/>
                  <a:gd name="T10" fmla="*/ 1 w 460"/>
                  <a:gd name="T11" fmla="*/ 1 h 692"/>
                  <a:gd name="T12" fmla="*/ 1 w 460"/>
                  <a:gd name="T13" fmla="*/ 1 h 692"/>
                  <a:gd name="T14" fmla="*/ 1 w 460"/>
                  <a:gd name="T15" fmla="*/ 1 h 692"/>
                  <a:gd name="T16" fmla="*/ 1 w 460"/>
                  <a:gd name="T17" fmla="*/ 1 h 692"/>
                  <a:gd name="T18" fmla="*/ 1 w 460"/>
                  <a:gd name="T19" fmla="*/ 1 h 692"/>
                  <a:gd name="T20" fmla="*/ 1 w 460"/>
                  <a:gd name="T21" fmla="*/ 1 h 692"/>
                  <a:gd name="T22" fmla="*/ 0 w 460"/>
                  <a:gd name="T23" fmla="*/ 1 h 692"/>
                  <a:gd name="T24" fmla="*/ 1 w 460"/>
                  <a:gd name="T25" fmla="*/ 1 h 692"/>
                  <a:gd name="T26" fmla="*/ 1 w 460"/>
                  <a:gd name="T27" fmla="*/ 1 h 692"/>
                  <a:gd name="T28" fmla="*/ 1 w 460"/>
                  <a:gd name="T29" fmla="*/ 1 h 692"/>
                  <a:gd name="T30" fmla="*/ 1 w 460"/>
                  <a:gd name="T31" fmla="*/ 1 h 692"/>
                  <a:gd name="T32" fmla="*/ 1 w 460"/>
                  <a:gd name="T33" fmla="*/ 1 h 692"/>
                  <a:gd name="T34" fmla="*/ 1 w 460"/>
                  <a:gd name="T35" fmla="*/ 1 h 692"/>
                  <a:gd name="T36" fmla="*/ 1 w 460"/>
                  <a:gd name="T37" fmla="*/ 1 h 692"/>
                  <a:gd name="T38" fmla="*/ 1 w 460"/>
                  <a:gd name="T39" fmla="*/ 1 h 692"/>
                  <a:gd name="T40" fmla="*/ 1 w 460"/>
                  <a:gd name="T41" fmla="*/ 1 h 692"/>
                  <a:gd name="T42" fmla="*/ 1 w 460"/>
                  <a:gd name="T43" fmla="*/ 1 h 692"/>
                  <a:gd name="T44" fmla="*/ 1 w 460"/>
                  <a:gd name="T45" fmla="*/ 0 h 692"/>
                  <a:gd name="T46" fmla="*/ 1 w 460"/>
                  <a:gd name="T47" fmla="*/ 1 h 692"/>
                  <a:gd name="T48" fmla="*/ 1 w 460"/>
                  <a:gd name="T49" fmla="*/ 1 h 69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0"/>
                  <a:gd name="T76" fmla="*/ 0 h 692"/>
                  <a:gd name="T77" fmla="*/ 460 w 460"/>
                  <a:gd name="T78" fmla="*/ 692 h 69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0" h="692">
                    <a:moveTo>
                      <a:pt x="412" y="27"/>
                    </a:moveTo>
                    <a:lnTo>
                      <a:pt x="393" y="90"/>
                    </a:lnTo>
                    <a:lnTo>
                      <a:pt x="365" y="160"/>
                    </a:lnTo>
                    <a:lnTo>
                      <a:pt x="325" y="249"/>
                    </a:lnTo>
                    <a:lnTo>
                      <a:pt x="298" y="301"/>
                    </a:lnTo>
                    <a:lnTo>
                      <a:pt x="268" y="354"/>
                    </a:lnTo>
                    <a:lnTo>
                      <a:pt x="235" y="409"/>
                    </a:lnTo>
                    <a:lnTo>
                      <a:pt x="197" y="466"/>
                    </a:lnTo>
                    <a:lnTo>
                      <a:pt x="154" y="523"/>
                    </a:lnTo>
                    <a:lnTo>
                      <a:pt x="108" y="580"/>
                    </a:lnTo>
                    <a:lnTo>
                      <a:pt x="55" y="637"/>
                    </a:lnTo>
                    <a:lnTo>
                      <a:pt x="0" y="692"/>
                    </a:lnTo>
                    <a:lnTo>
                      <a:pt x="63" y="643"/>
                    </a:lnTo>
                    <a:lnTo>
                      <a:pt x="129" y="582"/>
                    </a:lnTo>
                    <a:lnTo>
                      <a:pt x="167" y="544"/>
                    </a:lnTo>
                    <a:lnTo>
                      <a:pt x="205" y="502"/>
                    </a:lnTo>
                    <a:lnTo>
                      <a:pt x="247" y="457"/>
                    </a:lnTo>
                    <a:lnTo>
                      <a:pt x="287" y="405"/>
                    </a:lnTo>
                    <a:lnTo>
                      <a:pt x="325" y="352"/>
                    </a:lnTo>
                    <a:lnTo>
                      <a:pt x="361" y="295"/>
                    </a:lnTo>
                    <a:lnTo>
                      <a:pt x="422" y="170"/>
                    </a:lnTo>
                    <a:lnTo>
                      <a:pt x="460" y="36"/>
                    </a:lnTo>
                    <a:lnTo>
                      <a:pt x="445" y="0"/>
                    </a:lnTo>
                    <a:lnTo>
                      <a:pt x="412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3489" y="1007"/>
              <a:ext cx="791" cy="1853"/>
              <a:chOff x="1031" y="1179"/>
              <a:chExt cx="791" cy="1853"/>
            </a:xfrm>
          </p:grpSpPr>
          <p:sp>
            <p:nvSpPr>
              <p:cNvPr id="25648" name="Freeform 19"/>
              <p:cNvSpPr>
                <a:spLocks/>
              </p:cNvSpPr>
              <p:nvPr/>
            </p:nvSpPr>
            <p:spPr bwMode="auto">
              <a:xfrm>
                <a:off x="1292" y="2290"/>
                <a:ext cx="280" cy="742"/>
              </a:xfrm>
              <a:custGeom>
                <a:avLst/>
                <a:gdLst>
                  <a:gd name="T0" fmla="*/ 1 w 560"/>
                  <a:gd name="T1" fmla="*/ 0 h 1482"/>
                  <a:gd name="T2" fmla="*/ 0 w 560"/>
                  <a:gd name="T3" fmla="*/ 1 h 1482"/>
                  <a:gd name="T4" fmla="*/ 1 w 560"/>
                  <a:gd name="T5" fmla="*/ 1 h 1482"/>
                  <a:gd name="T6" fmla="*/ 1 w 560"/>
                  <a:gd name="T7" fmla="*/ 1 h 1482"/>
                  <a:gd name="T8" fmla="*/ 1 w 560"/>
                  <a:gd name="T9" fmla="*/ 1 h 1482"/>
                  <a:gd name="T10" fmla="*/ 1 w 560"/>
                  <a:gd name="T11" fmla="*/ 1 h 1482"/>
                  <a:gd name="T12" fmla="*/ 1 w 560"/>
                  <a:gd name="T13" fmla="*/ 1 h 1482"/>
                  <a:gd name="T14" fmla="*/ 1 w 560"/>
                  <a:gd name="T15" fmla="*/ 1 h 1482"/>
                  <a:gd name="T16" fmla="*/ 1 w 560"/>
                  <a:gd name="T17" fmla="*/ 1 h 1482"/>
                  <a:gd name="T18" fmla="*/ 1 w 560"/>
                  <a:gd name="T19" fmla="*/ 1 h 1482"/>
                  <a:gd name="T20" fmla="*/ 1 w 560"/>
                  <a:gd name="T21" fmla="*/ 1 h 1482"/>
                  <a:gd name="T22" fmla="*/ 1 w 560"/>
                  <a:gd name="T23" fmla="*/ 1 h 1482"/>
                  <a:gd name="T24" fmla="*/ 1 w 560"/>
                  <a:gd name="T25" fmla="*/ 1 h 1482"/>
                  <a:gd name="T26" fmla="*/ 1 w 560"/>
                  <a:gd name="T27" fmla="*/ 1 h 1482"/>
                  <a:gd name="T28" fmla="*/ 1 w 560"/>
                  <a:gd name="T29" fmla="*/ 1 h 1482"/>
                  <a:gd name="T30" fmla="*/ 1 w 560"/>
                  <a:gd name="T31" fmla="*/ 1 h 1482"/>
                  <a:gd name="T32" fmla="*/ 1 w 560"/>
                  <a:gd name="T33" fmla="*/ 1 h 1482"/>
                  <a:gd name="T34" fmla="*/ 1 w 560"/>
                  <a:gd name="T35" fmla="*/ 1 h 1482"/>
                  <a:gd name="T36" fmla="*/ 1 w 560"/>
                  <a:gd name="T37" fmla="*/ 1 h 1482"/>
                  <a:gd name="T38" fmla="*/ 1 w 560"/>
                  <a:gd name="T39" fmla="*/ 1 h 1482"/>
                  <a:gd name="T40" fmla="*/ 1 w 560"/>
                  <a:gd name="T41" fmla="*/ 1 h 1482"/>
                  <a:gd name="T42" fmla="*/ 1 w 560"/>
                  <a:gd name="T43" fmla="*/ 1 h 1482"/>
                  <a:gd name="T44" fmla="*/ 1 w 560"/>
                  <a:gd name="T45" fmla="*/ 1 h 1482"/>
                  <a:gd name="T46" fmla="*/ 1 w 560"/>
                  <a:gd name="T47" fmla="*/ 1 h 1482"/>
                  <a:gd name="T48" fmla="*/ 1 w 560"/>
                  <a:gd name="T49" fmla="*/ 1 h 1482"/>
                  <a:gd name="T50" fmla="*/ 1 w 560"/>
                  <a:gd name="T51" fmla="*/ 1 h 1482"/>
                  <a:gd name="T52" fmla="*/ 1 w 560"/>
                  <a:gd name="T53" fmla="*/ 1 h 1482"/>
                  <a:gd name="T54" fmla="*/ 1 w 560"/>
                  <a:gd name="T55" fmla="*/ 1 h 1482"/>
                  <a:gd name="T56" fmla="*/ 1 w 560"/>
                  <a:gd name="T57" fmla="*/ 1 h 1482"/>
                  <a:gd name="T58" fmla="*/ 1 w 560"/>
                  <a:gd name="T59" fmla="*/ 1 h 1482"/>
                  <a:gd name="T60" fmla="*/ 1 w 560"/>
                  <a:gd name="T61" fmla="*/ 1 h 1482"/>
                  <a:gd name="T62" fmla="*/ 1 w 560"/>
                  <a:gd name="T63" fmla="*/ 0 h 1482"/>
                  <a:gd name="T64" fmla="*/ 1 w 560"/>
                  <a:gd name="T65" fmla="*/ 0 h 14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60"/>
                  <a:gd name="T100" fmla="*/ 0 h 1482"/>
                  <a:gd name="T101" fmla="*/ 560 w 560"/>
                  <a:gd name="T102" fmla="*/ 1482 h 14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60" h="1482">
                    <a:moveTo>
                      <a:pt x="9" y="0"/>
                    </a:moveTo>
                    <a:lnTo>
                      <a:pt x="0" y="513"/>
                    </a:lnTo>
                    <a:lnTo>
                      <a:pt x="21" y="627"/>
                    </a:lnTo>
                    <a:lnTo>
                      <a:pt x="51" y="745"/>
                    </a:lnTo>
                    <a:lnTo>
                      <a:pt x="72" y="808"/>
                    </a:lnTo>
                    <a:lnTo>
                      <a:pt x="95" y="868"/>
                    </a:lnTo>
                    <a:lnTo>
                      <a:pt x="123" y="931"/>
                    </a:lnTo>
                    <a:lnTo>
                      <a:pt x="154" y="994"/>
                    </a:lnTo>
                    <a:lnTo>
                      <a:pt x="188" y="1057"/>
                    </a:lnTo>
                    <a:lnTo>
                      <a:pt x="228" y="1119"/>
                    </a:lnTo>
                    <a:lnTo>
                      <a:pt x="270" y="1182"/>
                    </a:lnTo>
                    <a:lnTo>
                      <a:pt x="319" y="1243"/>
                    </a:lnTo>
                    <a:lnTo>
                      <a:pt x="370" y="1304"/>
                    </a:lnTo>
                    <a:lnTo>
                      <a:pt x="429" y="1364"/>
                    </a:lnTo>
                    <a:lnTo>
                      <a:pt x="492" y="1425"/>
                    </a:lnTo>
                    <a:lnTo>
                      <a:pt x="560" y="1482"/>
                    </a:lnTo>
                    <a:lnTo>
                      <a:pt x="530" y="1450"/>
                    </a:lnTo>
                    <a:lnTo>
                      <a:pt x="498" y="1410"/>
                    </a:lnTo>
                    <a:lnTo>
                      <a:pt x="454" y="1355"/>
                    </a:lnTo>
                    <a:lnTo>
                      <a:pt x="406" y="1288"/>
                    </a:lnTo>
                    <a:lnTo>
                      <a:pt x="380" y="1252"/>
                    </a:lnTo>
                    <a:lnTo>
                      <a:pt x="353" y="1212"/>
                    </a:lnTo>
                    <a:lnTo>
                      <a:pt x="300" y="1123"/>
                    </a:lnTo>
                    <a:lnTo>
                      <a:pt x="247" y="1026"/>
                    </a:lnTo>
                    <a:lnTo>
                      <a:pt x="197" y="920"/>
                    </a:lnTo>
                    <a:lnTo>
                      <a:pt x="156" y="808"/>
                    </a:lnTo>
                    <a:lnTo>
                      <a:pt x="97" y="564"/>
                    </a:lnTo>
                    <a:lnTo>
                      <a:pt x="95" y="308"/>
                    </a:lnTo>
                    <a:lnTo>
                      <a:pt x="119" y="176"/>
                    </a:lnTo>
                    <a:lnTo>
                      <a:pt x="142" y="112"/>
                    </a:lnTo>
                    <a:lnTo>
                      <a:pt x="167" y="4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9D100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49" name="Freeform 20"/>
              <p:cNvSpPr>
                <a:spLocks/>
              </p:cNvSpPr>
              <p:nvPr/>
            </p:nvSpPr>
            <p:spPr bwMode="auto">
              <a:xfrm>
                <a:off x="1045" y="1193"/>
                <a:ext cx="751" cy="1124"/>
              </a:xfrm>
              <a:custGeom>
                <a:avLst/>
                <a:gdLst>
                  <a:gd name="T0" fmla="*/ 0 w 1503"/>
                  <a:gd name="T1" fmla="*/ 0 h 2249"/>
                  <a:gd name="T2" fmla="*/ 0 w 1503"/>
                  <a:gd name="T3" fmla="*/ 0 h 2249"/>
                  <a:gd name="T4" fmla="*/ 0 w 1503"/>
                  <a:gd name="T5" fmla="*/ 0 h 2249"/>
                  <a:gd name="T6" fmla="*/ 0 w 1503"/>
                  <a:gd name="T7" fmla="*/ 0 h 2249"/>
                  <a:gd name="T8" fmla="*/ 0 w 1503"/>
                  <a:gd name="T9" fmla="*/ 0 h 2249"/>
                  <a:gd name="T10" fmla="*/ 0 w 1503"/>
                  <a:gd name="T11" fmla="*/ 0 h 2249"/>
                  <a:gd name="T12" fmla="*/ 0 w 1503"/>
                  <a:gd name="T13" fmla="*/ 0 h 2249"/>
                  <a:gd name="T14" fmla="*/ 0 w 1503"/>
                  <a:gd name="T15" fmla="*/ 0 h 2249"/>
                  <a:gd name="T16" fmla="*/ 0 w 1503"/>
                  <a:gd name="T17" fmla="*/ 0 h 2249"/>
                  <a:gd name="T18" fmla="*/ 0 w 1503"/>
                  <a:gd name="T19" fmla="*/ 0 h 2249"/>
                  <a:gd name="T20" fmla="*/ 0 w 1503"/>
                  <a:gd name="T21" fmla="*/ 0 h 2249"/>
                  <a:gd name="T22" fmla="*/ 0 w 1503"/>
                  <a:gd name="T23" fmla="*/ 0 h 2249"/>
                  <a:gd name="T24" fmla="*/ 0 w 1503"/>
                  <a:gd name="T25" fmla="*/ 0 h 2249"/>
                  <a:gd name="T26" fmla="*/ 0 w 1503"/>
                  <a:gd name="T27" fmla="*/ 0 h 2249"/>
                  <a:gd name="T28" fmla="*/ 0 w 1503"/>
                  <a:gd name="T29" fmla="*/ 0 h 2249"/>
                  <a:gd name="T30" fmla="*/ 0 w 1503"/>
                  <a:gd name="T31" fmla="*/ 0 h 2249"/>
                  <a:gd name="T32" fmla="*/ 0 w 1503"/>
                  <a:gd name="T33" fmla="*/ 0 h 2249"/>
                  <a:gd name="T34" fmla="*/ 0 w 1503"/>
                  <a:gd name="T35" fmla="*/ 0 h 2249"/>
                  <a:gd name="T36" fmla="*/ 0 w 1503"/>
                  <a:gd name="T37" fmla="*/ 0 h 2249"/>
                  <a:gd name="T38" fmla="*/ 0 w 1503"/>
                  <a:gd name="T39" fmla="*/ 0 h 2249"/>
                  <a:gd name="T40" fmla="*/ 0 w 1503"/>
                  <a:gd name="T41" fmla="*/ 0 h 2249"/>
                  <a:gd name="T42" fmla="*/ 0 w 1503"/>
                  <a:gd name="T43" fmla="*/ 0 h 2249"/>
                  <a:gd name="T44" fmla="*/ 0 w 1503"/>
                  <a:gd name="T45" fmla="*/ 0 h 2249"/>
                  <a:gd name="T46" fmla="*/ 0 w 1503"/>
                  <a:gd name="T47" fmla="*/ 0 h 2249"/>
                  <a:gd name="T48" fmla="*/ 0 w 1503"/>
                  <a:gd name="T49" fmla="*/ 0 h 2249"/>
                  <a:gd name="T50" fmla="*/ 0 w 1503"/>
                  <a:gd name="T51" fmla="*/ 0 h 2249"/>
                  <a:gd name="T52" fmla="*/ 0 w 1503"/>
                  <a:gd name="T53" fmla="*/ 0 h 2249"/>
                  <a:gd name="T54" fmla="*/ 0 w 1503"/>
                  <a:gd name="T55" fmla="*/ 0 h 2249"/>
                  <a:gd name="T56" fmla="*/ 0 w 1503"/>
                  <a:gd name="T57" fmla="*/ 0 h 2249"/>
                  <a:gd name="T58" fmla="*/ 0 w 1503"/>
                  <a:gd name="T59" fmla="*/ 0 h 2249"/>
                  <a:gd name="T60" fmla="*/ 0 w 1503"/>
                  <a:gd name="T61" fmla="*/ 0 h 2249"/>
                  <a:gd name="T62" fmla="*/ 0 w 1503"/>
                  <a:gd name="T63" fmla="*/ 0 h 22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03"/>
                  <a:gd name="T97" fmla="*/ 0 h 2249"/>
                  <a:gd name="T98" fmla="*/ 1503 w 1503"/>
                  <a:gd name="T99" fmla="*/ 2249 h 22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03" h="2249">
                    <a:moveTo>
                      <a:pt x="484" y="194"/>
                    </a:moveTo>
                    <a:lnTo>
                      <a:pt x="469" y="221"/>
                    </a:lnTo>
                    <a:lnTo>
                      <a:pt x="425" y="293"/>
                    </a:lnTo>
                    <a:lnTo>
                      <a:pt x="397" y="344"/>
                    </a:lnTo>
                    <a:lnTo>
                      <a:pt x="364" y="405"/>
                    </a:lnTo>
                    <a:lnTo>
                      <a:pt x="330" y="472"/>
                    </a:lnTo>
                    <a:lnTo>
                      <a:pt x="294" y="546"/>
                    </a:lnTo>
                    <a:lnTo>
                      <a:pt x="256" y="624"/>
                    </a:lnTo>
                    <a:lnTo>
                      <a:pt x="220" y="707"/>
                    </a:lnTo>
                    <a:lnTo>
                      <a:pt x="186" y="795"/>
                    </a:lnTo>
                    <a:lnTo>
                      <a:pt x="153" y="882"/>
                    </a:lnTo>
                    <a:lnTo>
                      <a:pt x="98" y="1061"/>
                    </a:lnTo>
                    <a:lnTo>
                      <a:pt x="68" y="1234"/>
                    </a:lnTo>
                    <a:lnTo>
                      <a:pt x="28" y="1346"/>
                    </a:lnTo>
                    <a:lnTo>
                      <a:pt x="0" y="1620"/>
                    </a:lnTo>
                    <a:lnTo>
                      <a:pt x="9" y="1700"/>
                    </a:lnTo>
                    <a:lnTo>
                      <a:pt x="30" y="1785"/>
                    </a:lnTo>
                    <a:lnTo>
                      <a:pt x="64" y="1869"/>
                    </a:lnTo>
                    <a:lnTo>
                      <a:pt x="114" y="1952"/>
                    </a:lnTo>
                    <a:lnTo>
                      <a:pt x="144" y="1994"/>
                    </a:lnTo>
                    <a:lnTo>
                      <a:pt x="180" y="2034"/>
                    </a:lnTo>
                    <a:lnTo>
                      <a:pt x="220" y="2074"/>
                    </a:lnTo>
                    <a:lnTo>
                      <a:pt x="266" y="2112"/>
                    </a:lnTo>
                    <a:lnTo>
                      <a:pt x="315" y="2148"/>
                    </a:lnTo>
                    <a:lnTo>
                      <a:pt x="372" y="2184"/>
                    </a:lnTo>
                    <a:lnTo>
                      <a:pt x="435" y="2218"/>
                    </a:lnTo>
                    <a:lnTo>
                      <a:pt x="501" y="2249"/>
                    </a:lnTo>
                    <a:lnTo>
                      <a:pt x="644" y="2215"/>
                    </a:lnTo>
                    <a:lnTo>
                      <a:pt x="712" y="2190"/>
                    </a:lnTo>
                    <a:lnTo>
                      <a:pt x="790" y="2156"/>
                    </a:lnTo>
                    <a:lnTo>
                      <a:pt x="872" y="2112"/>
                    </a:lnTo>
                    <a:lnTo>
                      <a:pt x="914" y="2087"/>
                    </a:lnTo>
                    <a:lnTo>
                      <a:pt x="957" y="2059"/>
                    </a:lnTo>
                    <a:lnTo>
                      <a:pt x="1043" y="1990"/>
                    </a:lnTo>
                    <a:lnTo>
                      <a:pt x="1127" y="1911"/>
                    </a:lnTo>
                    <a:lnTo>
                      <a:pt x="1167" y="1865"/>
                    </a:lnTo>
                    <a:lnTo>
                      <a:pt x="1205" y="1816"/>
                    </a:lnTo>
                    <a:lnTo>
                      <a:pt x="1241" y="1764"/>
                    </a:lnTo>
                    <a:lnTo>
                      <a:pt x="1275" y="1705"/>
                    </a:lnTo>
                    <a:lnTo>
                      <a:pt x="1305" y="1644"/>
                    </a:lnTo>
                    <a:lnTo>
                      <a:pt x="1334" y="1578"/>
                    </a:lnTo>
                    <a:lnTo>
                      <a:pt x="1381" y="1433"/>
                    </a:lnTo>
                    <a:lnTo>
                      <a:pt x="1427" y="1082"/>
                    </a:lnTo>
                    <a:lnTo>
                      <a:pt x="1444" y="1038"/>
                    </a:lnTo>
                    <a:lnTo>
                      <a:pt x="1480" y="899"/>
                    </a:lnTo>
                    <a:lnTo>
                      <a:pt x="1503" y="660"/>
                    </a:lnTo>
                    <a:lnTo>
                      <a:pt x="1480" y="308"/>
                    </a:lnTo>
                    <a:lnTo>
                      <a:pt x="1353" y="555"/>
                    </a:lnTo>
                    <a:lnTo>
                      <a:pt x="1258" y="339"/>
                    </a:lnTo>
                    <a:lnTo>
                      <a:pt x="950" y="677"/>
                    </a:lnTo>
                    <a:lnTo>
                      <a:pt x="963" y="466"/>
                    </a:lnTo>
                    <a:lnTo>
                      <a:pt x="956" y="363"/>
                    </a:lnTo>
                    <a:lnTo>
                      <a:pt x="937" y="249"/>
                    </a:lnTo>
                    <a:lnTo>
                      <a:pt x="900" y="126"/>
                    </a:lnTo>
                    <a:lnTo>
                      <a:pt x="876" y="63"/>
                    </a:lnTo>
                    <a:lnTo>
                      <a:pt x="847" y="0"/>
                    </a:lnTo>
                    <a:lnTo>
                      <a:pt x="800" y="40"/>
                    </a:lnTo>
                    <a:lnTo>
                      <a:pt x="754" y="82"/>
                    </a:lnTo>
                    <a:lnTo>
                      <a:pt x="697" y="135"/>
                    </a:lnTo>
                    <a:lnTo>
                      <a:pt x="640" y="192"/>
                    </a:lnTo>
                    <a:lnTo>
                      <a:pt x="587" y="249"/>
                    </a:lnTo>
                    <a:lnTo>
                      <a:pt x="520" y="350"/>
                    </a:lnTo>
                    <a:lnTo>
                      <a:pt x="484" y="194"/>
                    </a:lnTo>
                    <a:close/>
                  </a:path>
                </a:pathLst>
              </a:custGeom>
              <a:solidFill>
                <a:srgbClr val="FFB200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50" name="Freeform 21"/>
              <p:cNvSpPr>
                <a:spLocks/>
              </p:cNvSpPr>
              <p:nvPr/>
            </p:nvSpPr>
            <p:spPr bwMode="auto">
              <a:xfrm>
                <a:off x="1074" y="1372"/>
                <a:ext cx="320" cy="911"/>
              </a:xfrm>
              <a:custGeom>
                <a:avLst/>
                <a:gdLst>
                  <a:gd name="T0" fmla="*/ 1 w 639"/>
                  <a:gd name="T1" fmla="*/ 1 h 1821"/>
                  <a:gd name="T2" fmla="*/ 1 w 639"/>
                  <a:gd name="T3" fmla="*/ 1 h 1821"/>
                  <a:gd name="T4" fmla="*/ 1 w 639"/>
                  <a:gd name="T5" fmla="*/ 1 h 1821"/>
                  <a:gd name="T6" fmla="*/ 1 w 639"/>
                  <a:gd name="T7" fmla="*/ 1 h 1821"/>
                  <a:gd name="T8" fmla="*/ 1 w 639"/>
                  <a:gd name="T9" fmla="*/ 1 h 1821"/>
                  <a:gd name="T10" fmla="*/ 1 w 639"/>
                  <a:gd name="T11" fmla="*/ 1 h 1821"/>
                  <a:gd name="T12" fmla="*/ 1 w 639"/>
                  <a:gd name="T13" fmla="*/ 1 h 1821"/>
                  <a:gd name="T14" fmla="*/ 1 w 639"/>
                  <a:gd name="T15" fmla="*/ 1 h 1821"/>
                  <a:gd name="T16" fmla="*/ 1 w 639"/>
                  <a:gd name="T17" fmla="*/ 1 h 1821"/>
                  <a:gd name="T18" fmla="*/ 1 w 639"/>
                  <a:gd name="T19" fmla="*/ 1 h 1821"/>
                  <a:gd name="T20" fmla="*/ 1 w 639"/>
                  <a:gd name="T21" fmla="*/ 1 h 1821"/>
                  <a:gd name="T22" fmla="*/ 1 w 639"/>
                  <a:gd name="T23" fmla="*/ 1 h 1821"/>
                  <a:gd name="T24" fmla="*/ 1 w 639"/>
                  <a:gd name="T25" fmla="*/ 1 h 1821"/>
                  <a:gd name="T26" fmla="*/ 1 w 639"/>
                  <a:gd name="T27" fmla="*/ 1 h 1821"/>
                  <a:gd name="T28" fmla="*/ 1 w 639"/>
                  <a:gd name="T29" fmla="*/ 1 h 1821"/>
                  <a:gd name="T30" fmla="*/ 1 w 639"/>
                  <a:gd name="T31" fmla="*/ 1 h 1821"/>
                  <a:gd name="T32" fmla="*/ 1 w 639"/>
                  <a:gd name="T33" fmla="*/ 1 h 1821"/>
                  <a:gd name="T34" fmla="*/ 1 w 639"/>
                  <a:gd name="T35" fmla="*/ 1 h 1821"/>
                  <a:gd name="T36" fmla="*/ 1 w 639"/>
                  <a:gd name="T37" fmla="*/ 1 h 1821"/>
                  <a:gd name="T38" fmla="*/ 1 w 639"/>
                  <a:gd name="T39" fmla="*/ 1 h 1821"/>
                  <a:gd name="T40" fmla="*/ 1 w 639"/>
                  <a:gd name="T41" fmla="*/ 1 h 1821"/>
                  <a:gd name="T42" fmla="*/ 1 w 639"/>
                  <a:gd name="T43" fmla="*/ 1 h 1821"/>
                  <a:gd name="T44" fmla="*/ 1 w 639"/>
                  <a:gd name="T45" fmla="*/ 1 h 1821"/>
                  <a:gd name="T46" fmla="*/ 1 w 639"/>
                  <a:gd name="T47" fmla="*/ 1 h 1821"/>
                  <a:gd name="T48" fmla="*/ 1 w 639"/>
                  <a:gd name="T49" fmla="*/ 1 h 1821"/>
                  <a:gd name="T50" fmla="*/ 1 w 639"/>
                  <a:gd name="T51" fmla="*/ 1 h 1821"/>
                  <a:gd name="T52" fmla="*/ 1 w 639"/>
                  <a:gd name="T53" fmla="*/ 1 h 1821"/>
                  <a:gd name="T54" fmla="*/ 1 w 639"/>
                  <a:gd name="T55" fmla="*/ 1 h 1821"/>
                  <a:gd name="T56" fmla="*/ 1 w 639"/>
                  <a:gd name="T57" fmla="*/ 1 h 1821"/>
                  <a:gd name="T58" fmla="*/ 1 w 639"/>
                  <a:gd name="T59" fmla="*/ 1 h 1821"/>
                  <a:gd name="T60" fmla="*/ 1 w 639"/>
                  <a:gd name="T61" fmla="*/ 1 h 1821"/>
                  <a:gd name="T62" fmla="*/ 1 w 639"/>
                  <a:gd name="T63" fmla="*/ 1 h 1821"/>
                  <a:gd name="T64" fmla="*/ 1 w 639"/>
                  <a:gd name="T65" fmla="*/ 1 h 18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39"/>
                  <a:gd name="T100" fmla="*/ 0 h 1821"/>
                  <a:gd name="T101" fmla="*/ 639 w 639"/>
                  <a:gd name="T102" fmla="*/ 1821 h 18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39" h="1821">
                    <a:moveTo>
                      <a:pt x="464" y="1821"/>
                    </a:moveTo>
                    <a:lnTo>
                      <a:pt x="432" y="1804"/>
                    </a:lnTo>
                    <a:lnTo>
                      <a:pt x="358" y="1759"/>
                    </a:lnTo>
                    <a:lnTo>
                      <a:pt x="268" y="1687"/>
                    </a:lnTo>
                    <a:lnTo>
                      <a:pt x="191" y="1591"/>
                    </a:lnTo>
                    <a:lnTo>
                      <a:pt x="230" y="1694"/>
                    </a:lnTo>
                    <a:lnTo>
                      <a:pt x="181" y="1654"/>
                    </a:lnTo>
                    <a:lnTo>
                      <a:pt x="134" y="1605"/>
                    </a:lnTo>
                    <a:lnTo>
                      <a:pt x="82" y="1533"/>
                    </a:lnTo>
                    <a:lnTo>
                      <a:pt x="6" y="1325"/>
                    </a:lnTo>
                    <a:lnTo>
                      <a:pt x="0" y="1188"/>
                    </a:lnTo>
                    <a:lnTo>
                      <a:pt x="25" y="1029"/>
                    </a:lnTo>
                    <a:lnTo>
                      <a:pt x="52" y="949"/>
                    </a:lnTo>
                    <a:lnTo>
                      <a:pt x="82" y="881"/>
                    </a:lnTo>
                    <a:lnTo>
                      <a:pt x="118" y="822"/>
                    </a:lnTo>
                    <a:lnTo>
                      <a:pt x="156" y="768"/>
                    </a:lnTo>
                    <a:lnTo>
                      <a:pt x="198" y="723"/>
                    </a:lnTo>
                    <a:lnTo>
                      <a:pt x="242" y="679"/>
                    </a:lnTo>
                    <a:lnTo>
                      <a:pt x="286" y="637"/>
                    </a:lnTo>
                    <a:lnTo>
                      <a:pt x="327" y="595"/>
                    </a:lnTo>
                    <a:lnTo>
                      <a:pt x="369" y="552"/>
                    </a:lnTo>
                    <a:lnTo>
                      <a:pt x="407" y="502"/>
                    </a:lnTo>
                    <a:lnTo>
                      <a:pt x="474" y="383"/>
                    </a:lnTo>
                    <a:lnTo>
                      <a:pt x="516" y="221"/>
                    </a:lnTo>
                    <a:lnTo>
                      <a:pt x="531" y="0"/>
                    </a:lnTo>
                    <a:lnTo>
                      <a:pt x="573" y="63"/>
                    </a:lnTo>
                    <a:lnTo>
                      <a:pt x="609" y="288"/>
                    </a:lnTo>
                    <a:lnTo>
                      <a:pt x="639" y="164"/>
                    </a:lnTo>
                    <a:lnTo>
                      <a:pt x="633" y="620"/>
                    </a:lnTo>
                    <a:lnTo>
                      <a:pt x="584" y="681"/>
                    </a:lnTo>
                    <a:lnTo>
                      <a:pt x="535" y="736"/>
                    </a:lnTo>
                    <a:lnTo>
                      <a:pt x="491" y="786"/>
                    </a:lnTo>
                    <a:lnTo>
                      <a:pt x="451" y="827"/>
                    </a:lnTo>
                    <a:lnTo>
                      <a:pt x="388" y="894"/>
                    </a:lnTo>
                    <a:lnTo>
                      <a:pt x="358" y="938"/>
                    </a:lnTo>
                    <a:lnTo>
                      <a:pt x="358" y="882"/>
                    </a:lnTo>
                    <a:lnTo>
                      <a:pt x="373" y="839"/>
                    </a:lnTo>
                    <a:lnTo>
                      <a:pt x="400" y="793"/>
                    </a:lnTo>
                    <a:lnTo>
                      <a:pt x="358" y="822"/>
                    </a:lnTo>
                    <a:lnTo>
                      <a:pt x="282" y="911"/>
                    </a:lnTo>
                    <a:lnTo>
                      <a:pt x="299" y="824"/>
                    </a:lnTo>
                    <a:lnTo>
                      <a:pt x="322" y="765"/>
                    </a:lnTo>
                    <a:lnTo>
                      <a:pt x="354" y="692"/>
                    </a:lnTo>
                    <a:lnTo>
                      <a:pt x="325" y="727"/>
                    </a:lnTo>
                    <a:lnTo>
                      <a:pt x="293" y="765"/>
                    </a:lnTo>
                    <a:lnTo>
                      <a:pt x="261" y="820"/>
                    </a:lnTo>
                    <a:lnTo>
                      <a:pt x="202" y="964"/>
                    </a:lnTo>
                    <a:lnTo>
                      <a:pt x="189" y="1156"/>
                    </a:lnTo>
                    <a:lnTo>
                      <a:pt x="215" y="1101"/>
                    </a:lnTo>
                    <a:lnTo>
                      <a:pt x="246" y="1050"/>
                    </a:lnTo>
                    <a:lnTo>
                      <a:pt x="276" y="1004"/>
                    </a:lnTo>
                    <a:lnTo>
                      <a:pt x="312" y="968"/>
                    </a:lnTo>
                    <a:lnTo>
                      <a:pt x="287" y="1280"/>
                    </a:lnTo>
                    <a:lnTo>
                      <a:pt x="295" y="1382"/>
                    </a:lnTo>
                    <a:lnTo>
                      <a:pt x="314" y="1489"/>
                    </a:lnTo>
                    <a:lnTo>
                      <a:pt x="352" y="1593"/>
                    </a:lnTo>
                    <a:lnTo>
                      <a:pt x="377" y="1643"/>
                    </a:lnTo>
                    <a:lnTo>
                      <a:pt x="409" y="1690"/>
                    </a:lnTo>
                    <a:lnTo>
                      <a:pt x="371" y="1668"/>
                    </a:lnTo>
                    <a:lnTo>
                      <a:pt x="308" y="1609"/>
                    </a:lnTo>
                    <a:lnTo>
                      <a:pt x="325" y="1639"/>
                    </a:lnTo>
                    <a:lnTo>
                      <a:pt x="363" y="1704"/>
                    </a:lnTo>
                    <a:lnTo>
                      <a:pt x="388" y="1742"/>
                    </a:lnTo>
                    <a:lnTo>
                      <a:pt x="413" y="1776"/>
                    </a:lnTo>
                    <a:lnTo>
                      <a:pt x="464" y="1821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51" name="Freeform 22"/>
              <p:cNvSpPr>
                <a:spLocks/>
              </p:cNvSpPr>
              <p:nvPr/>
            </p:nvSpPr>
            <p:spPr bwMode="auto">
              <a:xfrm>
                <a:off x="1296" y="1584"/>
                <a:ext cx="345" cy="624"/>
              </a:xfrm>
              <a:custGeom>
                <a:avLst/>
                <a:gdLst>
                  <a:gd name="T0" fmla="*/ 1 w 690"/>
                  <a:gd name="T1" fmla="*/ 1 h 1247"/>
                  <a:gd name="T2" fmla="*/ 1 w 690"/>
                  <a:gd name="T3" fmla="*/ 1 h 1247"/>
                  <a:gd name="T4" fmla="*/ 1 w 690"/>
                  <a:gd name="T5" fmla="*/ 1 h 1247"/>
                  <a:gd name="T6" fmla="*/ 1 w 690"/>
                  <a:gd name="T7" fmla="*/ 1 h 1247"/>
                  <a:gd name="T8" fmla="*/ 1 w 690"/>
                  <a:gd name="T9" fmla="*/ 1 h 1247"/>
                  <a:gd name="T10" fmla="*/ 1 w 690"/>
                  <a:gd name="T11" fmla="*/ 1 h 1247"/>
                  <a:gd name="T12" fmla="*/ 1 w 690"/>
                  <a:gd name="T13" fmla="*/ 1 h 1247"/>
                  <a:gd name="T14" fmla="*/ 1 w 690"/>
                  <a:gd name="T15" fmla="*/ 1 h 1247"/>
                  <a:gd name="T16" fmla="*/ 1 w 690"/>
                  <a:gd name="T17" fmla="*/ 1 h 1247"/>
                  <a:gd name="T18" fmla="*/ 1 w 690"/>
                  <a:gd name="T19" fmla="*/ 1 h 1247"/>
                  <a:gd name="T20" fmla="*/ 1 w 690"/>
                  <a:gd name="T21" fmla="*/ 1 h 1247"/>
                  <a:gd name="T22" fmla="*/ 1 w 690"/>
                  <a:gd name="T23" fmla="*/ 1 h 1247"/>
                  <a:gd name="T24" fmla="*/ 1 w 690"/>
                  <a:gd name="T25" fmla="*/ 1 h 1247"/>
                  <a:gd name="T26" fmla="*/ 1 w 690"/>
                  <a:gd name="T27" fmla="*/ 1 h 1247"/>
                  <a:gd name="T28" fmla="*/ 1 w 690"/>
                  <a:gd name="T29" fmla="*/ 1 h 1247"/>
                  <a:gd name="T30" fmla="*/ 0 w 690"/>
                  <a:gd name="T31" fmla="*/ 1 h 1247"/>
                  <a:gd name="T32" fmla="*/ 1 w 690"/>
                  <a:gd name="T33" fmla="*/ 1 h 1247"/>
                  <a:gd name="T34" fmla="*/ 1 w 690"/>
                  <a:gd name="T35" fmla="*/ 1 h 1247"/>
                  <a:gd name="T36" fmla="*/ 1 w 690"/>
                  <a:gd name="T37" fmla="*/ 1 h 1247"/>
                  <a:gd name="T38" fmla="*/ 1 w 690"/>
                  <a:gd name="T39" fmla="*/ 1 h 1247"/>
                  <a:gd name="T40" fmla="*/ 1 w 690"/>
                  <a:gd name="T41" fmla="*/ 1 h 1247"/>
                  <a:gd name="T42" fmla="*/ 1 w 690"/>
                  <a:gd name="T43" fmla="*/ 1 h 1247"/>
                  <a:gd name="T44" fmla="*/ 1 w 690"/>
                  <a:gd name="T45" fmla="*/ 1 h 1247"/>
                  <a:gd name="T46" fmla="*/ 1 w 690"/>
                  <a:gd name="T47" fmla="*/ 1 h 1247"/>
                  <a:gd name="T48" fmla="*/ 1 w 690"/>
                  <a:gd name="T49" fmla="*/ 1 h 1247"/>
                  <a:gd name="T50" fmla="*/ 1 w 690"/>
                  <a:gd name="T51" fmla="*/ 1 h 1247"/>
                  <a:gd name="T52" fmla="*/ 1 w 690"/>
                  <a:gd name="T53" fmla="*/ 1 h 1247"/>
                  <a:gd name="T54" fmla="*/ 1 w 690"/>
                  <a:gd name="T55" fmla="*/ 1 h 1247"/>
                  <a:gd name="T56" fmla="*/ 1 w 690"/>
                  <a:gd name="T57" fmla="*/ 0 h 1247"/>
                  <a:gd name="T58" fmla="*/ 1 w 690"/>
                  <a:gd name="T59" fmla="*/ 1 h 1247"/>
                  <a:gd name="T60" fmla="*/ 1 w 690"/>
                  <a:gd name="T61" fmla="*/ 1 h 1247"/>
                  <a:gd name="T62" fmla="*/ 1 w 690"/>
                  <a:gd name="T63" fmla="*/ 1 h 1247"/>
                  <a:gd name="T64" fmla="*/ 1 w 690"/>
                  <a:gd name="T65" fmla="*/ 1 h 1247"/>
                  <a:gd name="T66" fmla="*/ 1 w 690"/>
                  <a:gd name="T67" fmla="*/ 1 h 1247"/>
                  <a:gd name="T68" fmla="*/ 1 w 690"/>
                  <a:gd name="T69" fmla="*/ 1 h 1247"/>
                  <a:gd name="T70" fmla="*/ 1 w 690"/>
                  <a:gd name="T71" fmla="*/ 1 h 1247"/>
                  <a:gd name="T72" fmla="*/ 1 w 690"/>
                  <a:gd name="T73" fmla="*/ 1 h 1247"/>
                  <a:gd name="T74" fmla="*/ 1 w 690"/>
                  <a:gd name="T75" fmla="*/ 1 h 1247"/>
                  <a:gd name="T76" fmla="*/ 1 w 690"/>
                  <a:gd name="T77" fmla="*/ 1 h 1247"/>
                  <a:gd name="T78" fmla="*/ 1 w 690"/>
                  <a:gd name="T79" fmla="*/ 1 h 1247"/>
                  <a:gd name="T80" fmla="*/ 1 w 690"/>
                  <a:gd name="T81" fmla="*/ 1 h 1247"/>
                  <a:gd name="T82" fmla="*/ 1 w 690"/>
                  <a:gd name="T83" fmla="*/ 1 h 1247"/>
                  <a:gd name="T84" fmla="*/ 1 w 690"/>
                  <a:gd name="T85" fmla="*/ 1 h 1247"/>
                  <a:gd name="T86" fmla="*/ 1 w 690"/>
                  <a:gd name="T87" fmla="*/ 1 h 1247"/>
                  <a:gd name="T88" fmla="*/ 1 w 690"/>
                  <a:gd name="T89" fmla="*/ 1 h 1247"/>
                  <a:gd name="T90" fmla="*/ 1 w 690"/>
                  <a:gd name="T91" fmla="*/ 1 h 1247"/>
                  <a:gd name="T92" fmla="*/ 1 w 690"/>
                  <a:gd name="T93" fmla="*/ 1 h 1247"/>
                  <a:gd name="T94" fmla="*/ 1 w 690"/>
                  <a:gd name="T95" fmla="*/ 1 h 1247"/>
                  <a:gd name="T96" fmla="*/ 1 w 690"/>
                  <a:gd name="T97" fmla="*/ 1 h 1247"/>
                  <a:gd name="T98" fmla="*/ 1 w 690"/>
                  <a:gd name="T99" fmla="*/ 1 h 1247"/>
                  <a:gd name="T100" fmla="*/ 1 w 690"/>
                  <a:gd name="T101" fmla="*/ 1 h 1247"/>
                  <a:gd name="T102" fmla="*/ 1 w 690"/>
                  <a:gd name="T103" fmla="*/ 1 h 1247"/>
                  <a:gd name="T104" fmla="*/ 1 w 690"/>
                  <a:gd name="T105" fmla="*/ 1 h 1247"/>
                  <a:gd name="T106" fmla="*/ 1 w 690"/>
                  <a:gd name="T107" fmla="*/ 1 h 1247"/>
                  <a:gd name="T108" fmla="*/ 1 w 690"/>
                  <a:gd name="T109" fmla="*/ 1 h 124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90"/>
                  <a:gd name="T166" fmla="*/ 0 h 1247"/>
                  <a:gd name="T167" fmla="*/ 690 w 690"/>
                  <a:gd name="T168" fmla="*/ 1247 h 124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90" h="1247">
                    <a:moveTo>
                      <a:pt x="633" y="841"/>
                    </a:moveTo>
                    <a:lnTo>
                      <a:pt x="610" y="890"/>
                    </a:lnTo>
                    <a:lnTo>
                      <a:pt x="567" y="962"/>
                    </a:lnTo>
                    <a:lnTo>
                      <a:pt x="538" y="1002"/>
                    </a:lnTo>
                    <a:lnTo>
                      <a:pt x="506" y="1042"/>
                    </a:lnTo>
                    <a:lnTo>
                      <a:pt x="472" y="1084"/>
                    </a:lnTo>
                    <a:lnTo>
                      <a:pt x="434" y="1122"/>
                    </a:lnTo>
                    <a:lnTo>
                      <a:pt x="394" y="1160"/>
                    </a:lnTo>
                    <a:lnTo>
                      <a:pt x="354" y="1190"/>
                    </a:lnTo>
                    <a:lnTo>
                      <a:pt x="312" y="1217"/>
                    </a:lnTo>
                    <a:lnTo>
                      <a:pt x="270" y="1236"/>
                    </a:lnTo>
                    <a:lnTo>
                      <a:pt x="187" y="1247"/>
                    </a:lnTo>
                    <a:lnTo>
                      <a:pt x="109" y="1215"/>
                    </a:lnTo>
                    <a:lnTo>
                      <a:pt x="46" y="1148"/>
                    </a:lnTo>
                    <a:lnTo>
                      <a:pt x="8" y="1067"/>
                    </a:lnTo>
                    <a:lnTo>
                      <a:pt x="0" y="877"/>
                    </a:lnTo>
                    <a:lnTo>
                      <a:pt x="27" y="772"/>
                    </a:lnTo>
                    <a:lnTo>
                      <a:pt x="73" y="666"/>
                    </a:lnTo>
                    <a:lnTo>
                      <a:pt x="101" y="612"/>
                    </a:lnTo>
                    <a:lnTo>
                      <a:pt x="133" y="559"/>
                    </a:lnTo>
                    <a:lnTo>
                      <a:pt x="169" y="510"/>
                    </a:lnTo>
                    <a:lnTo>
                      <a:pt x="211" y="458"/>
                    </a:lnTo>
                    <a:lnTo>
                      <a:pt x="251" y="413"/>
                    </a:lnTo>
                    <a:lnTo>
                      <a:pt x="287" y="369"/>
                    </a:lnTo>
                    <a:lnTo>
                      <a:pt x="320" y="329"/>
                    </a:lnTo>
                    <a:lnTo>
                      <a:pt x="350" y="291"/>
                    </a:lnTo>
                    <a:lnTo>
                      <a:pt x="401" y="225"/>
                    </a:lnTo>
                    <a:lnTo>
                      <a:pt x="443" y="168"/>
                    </a:lnTo>
                    <a:lnTo>
                      <a:pt x="531" y="0"/>
                    </a:lnTo>
                    <a:lnTo>
                      <a:pt x="514" y="135"/>
                    </a:lnTo>
                    <a:lnTo>
                      <a:pt x="496" y="202"/>
                    </a:lnTo>
                    <a:lnTo>
                      <a:pt x="466" y="278"/>
                    </a:lnTo>
                    <a:lnTo>
                      <a:pt x="424" y="360"/>
                    </a:lnTo>
                    <a:lnTo>
                      <a:pt x="398" y="403"/>
                    </a:lnTo>
                    <a:lnTo>
                      <a:pt x="367" y="447"/>
                    </a:lnTo>
                    <a:lnTo>
                      <a:pt x="337" y="491"/>
                    </a:lnTo>
                    <a:lnTo>
                      <a:pt x="310" y="534"/>
                    </a:lnTo>
                    <a:lnTo>
                      <a:pt x="268" y="618"/>
                    </a:lnTo>
                    <a:lnTo>
                      <a:pt x="221" y="763"/>
                    </a:lnTo>
                    <a:lnTo>
                      <a:pt x="204" y="901"/>
                    </a:lnTo>
                    <a:lnTo>
                      <a:pt x="255" y="854"/>
                    </a:lnTo>
                    <a:lnTo>
                      <a:pt x="295" y="776"/>
                    </a:lnTo>
                    <a:lnTo>
                      <a:pt x="323" y="730"/>
                    </a:lnTo>
                    <a:lnTo>
                      <a:pt x="360" y="681"/>
                    </a:lnTo>
                    <a:lnTo>
                      <a:pt x="411" y="633"/>
                    </a:lnTo>
                    <a:lnTo>
                      <a:pt x="445" y="611"/>
                    </a:lnTo>
                    <a:lnTo>
                      <a:pt x="483" y="586"/>
                    </a:lnTo>
                    <a:lnTo>
                      <a:pt x="538" y="546"/>
                    </a:lnTo>
                    <a:lnTo>
                      <a:pt x="590" y="517"/>
                    </a:lnTo>
                    <a:lnTo>
                      <a:pt x="633" y="502"/>
                    </a:lnTo>
                    <a:lnTo>
                      <a:pt x="667" y="510"/>
                    </a:lnTo>
                    <a:lnTo>
                      <a:pt x="690" y="603"/>
                    </a:lnTo>
                    <a:lnTo>
                      <a:pt x="673" y="702"/>
                    </a:lnTo>
                    <a:lnTo>
                      <a:pt x="633" y="841"/>
                    </a:lnTo>
                    <a:close/>
                  </a:path>
                </a:pathLst>
              </a:custGeom>
              <a:solidFill>
                <a:srgbClr val="FF7519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52" name="Freeform 23"/>
              <p:cNvSpPr>
                <a:spLocks/>
              </p:cNvSpPr>
              <p:nvPr/>
            </p:nvSpPr>
            <p:spPr bwMode="auto">
              <a:xfrm>
                <a:off x="1159" y="1417"/>
                <a:ext cx="231" cy="334"/>
              </a:xfrm>
              <a:custGeom>
                <a:avLst/>
                <a:gdLst>
                  <a:gd name="T0" fmla="*/ 1 w 461"/>
                  <a:gd name="T1" fmla="*/ 1 h 667"/>
                  <a:gd name="T2" fmla="*/ 1 w 461"/>
                  <a:gd name="T3" fmla="*/ 1 h 667"/>
                  <a:gd name="T4" fmla="*/ 1 w 461"/>
                  <a:gd name="T5" fmla="*/ 1 h 667"/>
                  <a:gd name="T6" fmla="*/ 1 w 461"/>
                  <a:gd name="T7" fmla="*/ 1 h 667"/>
                  <a:gd name="T8" fmla="*/ 1 w 461"/>
                  <a:gd name="T9" fmla="*/ 1 h 667"/>
                  <a:gd name="T10" fmla="*/ 1 w 461"/>
                  <a:gd name="T11" fmla="*/ 1 h 667"/>
                  <a:gd name="T12" fmla="*/ 1 w 461"/>
                  <a:gd name="T13" fmla="*/ 1 h 667"/>
                  <a:gd name="T14" fmla="*/ 1 w 461"/>
                  <a:gd name="T15" fmla="*/ 1 h 667"/>
                  <a:gd name="T16" fmla="*/ 1 w 461"/>
                  <a:gd name="T17" fmla="*/ 1 h 667"/>
                  <a:gd name="T18" fmla="*/ 1 w 461"/>
                  <a:gd name="T19" fmla="*/ 1 h 667"/>
                  <a:gd name="T20" fmla="*/ 1 w 461"/>
                  <a:gd name="T21" fmla="*/ 1 h 667"/>
                  <a:gd name="T22" fmla="*/ 1 w 461"/>
                  <a:gd name="T23" fmla="*/ 1 h 667"/>
                  <a:gd name="T24" fmla="*/ 1 w 461"/>
                  <a:gd name="T25" fmla="*/ 1 h 667"/>
                  <a:gd name="T26" fmla="*/ 1 w 461"/>
                  <a:gd name="T27" fmla="*/ 1 h 667"/>
                  <a:gd name="T28" fmla="*/ 1 w 461"/>
                  <a:gd name="T29" fmla="*/ 1 h 667"/>
                  <a:gd name="T30" fmla="*/ 1 w 461"/>
                  <a:gd name="T31" fmla="*/ 1 h 667"/>
                  <a:gd name="T32" fmla="*/ 1 w 461"/>
                  <a:gd name="T33" fmla="*/ 1 h 667"/>
                  <a:gd name="T34" fmla="*/ 1 w 461"/>
                  <a:gd name="T35" fmla="*/ 1 h 667"/>
                  <a:gd name="T36" fmla="*/ 0 w 461"/>
                  <a:gd name="T37" fmla="*/ 1 h 667"/>
                  <a:gd name="T38" fmla="*/ 1 w 461"/>
                  <a:gd name="T39" fmla="*/ 1 h 667"/>
                  <a:gd name="T40" fmla="*/ 1 w 461"/>
                  <a:gd name="T41" fmla="*/ 1 h 667"/>
                  <a:gd name="T42" fmla="*/ 1 w 461"/>
                  <a:gd name="T43" fmla="*/ 1 h 667"/>
                  <a:gd name="T44" fmla="*/ 1 w 461"/>
                  <a:gd name="T45" fmla="*/ 1 h 667"/>
                  <a:gd name="T46" fmla="*/ 1 w 461"/>
                  <a:gd name="T47" fmla="*/ 1 h 667"/>
                  <a:gd name="T48" fmla="*/ 1 w 461"/>
                  <a:gd name="T49" fmla="*/ 1 h 667"/>
                  <a:gd name="T50" fmla="*/ 1 w 461"/>
                  <a:gd name="T51" fmla="*/ 1 h 667"/>
                  <a:gd name="T52" fmla="*/ 1 w 461"/>
                  <a:gd name="T53" fmla="*/ 1 h 667"/>
                  <a:gd name="T54" fmla="*/ 1 w 461"/>
                  <a:gd name="T55" fmla="*/ 1 h 667"/>
                  <a:gd name="T56" fmla="*/ 1 w 461"/>
                  <a:gd name="T57" fmla="*/ 0 h 667"/>
                  <a:gd name="T58" fmla="*/ 1 w 461"/>
                  <a:gd name="T59" fmla="*/ 1 h 667"/>
                  <a:gd name="T60" fmla="*/ 1 w 461"/>
                  <a:gd name="T61" fmla="*/ 1 h 667"/>
                  <a:gd name="T62" fmla="*/ 1 w 461"/>
                  <a:gd name="T63" fmla="*/ 1 h 667"/>
                  <a:gd name="T64" fmla="*/ 1 w 461"/>
                  <a:gd name="T65" fmla="*/ 1 h 667"/>
                  <a:gd name="T66" fmla="*/ 1 w 461"/>
                  <a:gd name="T67" fmla="*/ 1 h 667"/>
                  <a:gd name="T68" fmla="*/ 1 w 461"/>
                  <a:gd name="T69" fmla="*/ 1 h 667"/>
                  <a:gd name="T70" fmla="*/ 1 w 461"/>
                  <a:gd name="T71" fmla="*/ 1 h 667"/>
                  <a:gd name="T72" fmla="*/ 1 w 461"/>
                  <a:gd name="T73" fmla="*/ 1 h 6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1"/>
                  <a:gd name="T112" fmla="*/ 0 h 667"/>
                  <a:gd name="T113" fmla="*/ 461 w 461"/>
                  <a:gd name="T114" fmla="*/ 667 h 66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1" h="667">
                    <a:moveTo>
                      <a:pt x="441" y="447"/>
                    </a:moveTo>
                    <a:lnTo>
                      <a:pt x="418" y="494"/>
                    </a:lnTo>
                    <a:lnTo>
                      <a:pt x="391" y="534"/>
                    </a:lnTo>
                    <a:lnTo>
                      <a:pt x="361" y="566"/>
                    </a:lnTo>
                    <a:lnTo>
                      <a:pt x="328" y="593"/>
                    </a:lnTo>
                    <a:lnTo>
                      <a:pt x="294" y="616"/>
                    </a:lnTo>
                    <a:lnTo>
                      <a:pt x="258" y="633"/>
                    </a:lnTo>
                    <a:lnTo>
                      <a:pt x="184" y="667"/>
                    </a:lnTo>
                    <a:lnTo>
                      <a:pt x="241" y="585"/>
                    </a:lnTo>
                    <a:lnTo>
                      <a:pt x="287" y="505"/>
                    </a:lnTo>
                    <a:lnTo>
                      <a:pt x="332" y="380"/>
                    </a:lnTo>
                    <a:lnTo>
                      <a:pt x="300" y="424"/>
                    </a:lnTo>
                    <a:lnTo>
                      <a:pt x="271" y="456"/>
                    </a:lnTo>
                    <a:lnTo>
                      <a:pt x="233" y="494"/>
                    </a:lnTo>
                    <a:lnTo>
                      <a:pt x="190" y="534"/>
                    </a:lnTo>
                    <a:lnTo>
                      <a:pt x="136" y="576"/>
                    </a:lnTo>
                    <a:lnTo>
                      <a:pt x="106" y="597"/>
                    </a:lnTo>
                    <a:lnTo>
                      <a:pt x="72" y="618"/>
                    </a:lnTo>
                    <a:lnTo>
                      <a:pt x="0" y="658"/>
                    </a:lnTo>
                    <a:lnTo>
                      <a:pt x="64" y="593"/>
                    </a:lnTo>
                    <a:lnTo>
                      <a:pt x="98" y="553"/>
                    </a:lnTo>
                    <a:lnTo>
                      <a:pt x="133" y="511"/>
                    </a:lnTo>
                    <a:lnTo>
                      <a:pt x="165" y="464"/>
                    </a:lnTo>
                    <a:lnTo>
                      <a:pt x="199" y="416"/>
                    </a:lnTo>
                    <a:lnTo>
                      <a:pt x="232" y="367"/>
                    </a:lnTo>
                    <a:lnTo>
                      <a:pt x="262" y="317"/>
                    </a:lnTo>
                    <a:lnTo>
                      <a:pt x="317" y="220"/>
                    </a:lnTo>
                    <a:lnTo>
                      <a:pt x="363" y="131"/>
                    </a:lnTo>
                    <a:lnTo>
                      <a:pt x="403" y="0"/>
                    </a:lnTo>
                    <a:lnTo>
                      <a:pt x="431" y="101"/>
                    </a:lnTo>
                    <a:lnTo>
                      <a:pt x="422" y="220"/>
                    </a:lnTo>
                    <a:lnTo>
                      <a:pt x="389" y="374"/>
                    </a:lnTo>
                    <a:lnTo>
                      <a:pt x="435" y="281"/>
                    </a:lnTo>
                    <a:lnTo>
                      <a:pt x="460" y="196"/>
                    </a:lnTo>
                    <a:lnTo>
                      <a:pt x="461" y="327"/>
                    </a:lnTo>
                    <a:lnTo>
                      <a:pt x="441" y="447"/>
                    </a:lnTo>
                    <a:close/>
                  </a:path>
                </a:pathLst>
              </a:custGeom>
              <a:solidFill>
                <a:srgbClr val="FFF7B2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53" name="Freeform 24"/>
              <p:cNvSpPr>
                <a:spLocks/>
              </p:cNvSpPr>
              <p:nvPr/>
            </p:nvSpPr>
            <p:spPr bwMode="auto">
              <a:xfrm>
                <a:off x="1745" y="1361"/>
                <a:ext cx="39" cy="387"/>
              </a:xfrm>
              <a:custGeom>
                <a:avLst/>
                <a:gdLst>
                  <a:gd name="T0" fmla="*/ 0 w 78"/>
                  <a:gd name="T1" fmla="*/ 1 h 773"/>
                  <a:gd name="T2" fmla="*/ 1 w 78"/>
                  <a:gd name="T3" fmla="*/ 1 h 773"/>
                  <a:gd name="T4" fmla="*/ 1 w 78"/>
                  <a:gd name="T5" fmla="*/ 1 h 773"/>
                  <a:gd name="T6" fmla="*/ 1 w 78"/>
                  <a:gd name="T7" fmla="*/ 0 h 773"/>
                  <a:gd name="T8" fmla="*/ 1 w 78"/>
                  <a:gd name="T9" fmla="*/ 1 h 773"/>
                  <a:gd name="T10" fmla="*/ 0 w 78"/>
                  <a:gd name="T11" fmla="*/ 1 h 773"/>
                  <a:gd name="T12" fmla="*/ 0 w 78"/>
                  <a:gd name="T13" fmla="*/ 1 h 7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73"/>
                  <a:gd name="T23" fmla="*/ 78 w 78"/>
                  <a:gd name="T24" fmla="*/ 773 h 7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73">
                    <a:moveTo>
                      <a:pt x="0" y="342"/>
                    </a:moveTo>
                    <a:lnTo>
                      <a:pt x="12" y="296"/>
                    </a:lnTo>
                    <a:lnTo>
                      <a:pt x="40" y="192"/>
                    </a:lnTo>
                    <a:lnTo>
                      <a:pt x="78" y="0"/>
                    </a:lnTo>
                    <a:lnTo>
                      <a:pt x="38" y="773"/>
                    </a:lnTo>
                    <a:lnTo>
                      <a:pt x="0" y="34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54" name="Freeform 25"/>
              <p:cNvSpPr>
                <a:spLocks/>
              </p:cNvSpPr>
              <p:nvPr/>
            </p:nvSpPr>
            <p:spPr bwMode="auto">
              <a:xfrm>
                <a:off x="1071" y="1415"/>
                <a:ext cx="206" cy="380"/>
              </a:xfrm>
              <a:custGeom>
                <a:avLst/>
                <a:gdLst>
                  <a:gd name="T0" fmla="*/ 0 w 410"/>
                  <a:gd name="T1" fmla="*/ 1 h 760"/>
                  <a:gd name="T2" fmla="*/ 1 w 410"/>
                  <a:gd name="T3" fmla="*/ 1 h 760"/>
                  <a:gd name="T4" fmla="*/ 1 w 410"/>
                  <a:gd name="T5" fmla="*/ 1 h 760"/>
                  <a:gd name="T6" fmla="*/ 1 w 410"/>
                  <a:gd name="T7" fmla="*/ 1 h 760"/>
                  <a:gd name="T8" fmla="*/ 1 w 410"/>
                  <a:gd name="T9" fmla="*/ 1 h 760"/>
                  <a:gd name="T10" fmla="*/ 1 w 410"/>
                  <a:gd name="T11" fmla="*/ 1 h 760"/>
                  <a:gd name="T12" fmla="*/ 1 w 410"/>
                  <a:gd name="T13" fmla="*/ 1 h 760"/>
                  <a:gd name="T14" fmla="*/ 1 w 410"/>
                  <a:gd name="T15" fmla="*/ 1 h 760"/>
                  <a:gd name="T16" fmla="*/ 1 w 410"/>
                  <a:gd name="T17" fmla="*/ 1 h 760"/>
                  <a:gd name="T18" fmla="*/ 1 w 410"/>
                  <a:gd name="T19" fmla="*/ 1 h 760"/>
                  <a:gd name="T20" fmla="*/ 1 w 410"/>
                  <a:gd name="T21" fmla="*/ 1 h 760"/>
                  <a:gd name="T22" fmla="*/ 1 w 410"/>
                  <a:gd name="T23" fmla="*/ 0 h 760"/>
                  <a:gd name="T24" fmla="*/ 1 w 410"/>
                  <a:gd name="T25" fmla="*/ 1 h 760"/>
                  <a:gd name="T26" fmla="*/ 1 w 410"/>
                  <a:gd name="T27" fmla="*/ 1 h 760"/>
                  <a:gd name="T28" fmla="*/ 1 w 410"/>
                  <a:gd name="T29" fmla="*/ 1 h 760"/>
                  <a:gd name="T30" fmla="*/ 1 w 410"/>
                  <a:gd name="T31" fmla="*/ 1 h 760"/>
                  <a:gd name="T32" fmla="*/ 1 w 410"/>
                  <a:gd name="T33" fmla="*/ 1 h 760"/>
                  <a:gd name="T34" fmla="*/ 1 w 410"/>
                  <a:gd name="T35" fmla="*/ 1 h 760"/>
                  <a:gd name="T36" fmla="*/ 1 w 410"/>
                  <a:gd name="T37" fmla="*/ 1 h 760"/>
                  <a:gd name="T38" fmla="*/ 1 w 410"/>
                  <a:gd name="T39" fmla="*/ 1 h 760"/>
                  <a:gd name="T40" fmla="*/ 1 w 410"/>
                  <a:gd name="T41" fmla="*/ 1 h 760"/>
                  <a:gd name="T42" fmla="*/ 0 w 410"/>
                  <a:gd name="T43" fmla="*/ 1 h 760"/>
                  <a:gd name="T44" fmla="*/ 0 w 410"/>
                  <a:gd name="T45" fmla="*/ 1 h 76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0"/>
                  <a:gd name="T70" fmla="*/ 0 h 760"/>
                  <a:gd name="T71" fmla="*/ 410 w 410"/>
                  <a:gd name="T72" fmla="*/ 760 h 76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0" h="760">
                    <a:moveTo>
                      <a:pt x="0" y="760"/>
                    </a:moveTo>
                    <a:lnTo>
                      <a:pt x="24" y="677"/>
                    </a:lnTo>
                    <a:lnTo>
                      <a:pt x="57" y="584"/>
                    </a:lnTo>
                    <a:lnTo>
                      <a:pt x="100" y="471"/>
                    </a:lnTo>
                    <a:lnTo>
                      <a:pt x="127" y="409"/>
                    </a:lnTo>
                    <a:lnTo>
                      <a:pt x="158" y="346"/>
                    </a:lnTo>
                    <a:lnTo>
                      <a:pt x="192" y="283"/>
                    </a:lnTo>
                    <a:lnTo>
                      <a:pt x="228" y="221"/>
                    </a:lnTo>
                    <a:lnTo>
                      <a:pt x="268" y="160"/>
                    </a:lnTo>
                    <a:lnTo>
                      <a:pt x="311" y="101"/>
                    </a:lnTo>
                    <a:lnTo>
                      <a:pt x="359" y="48"/>
                    </a:lnTo>
                    <a:lnTo>
                      <a:pt x="410" y="0"/>
                    </a:lnTo>
                    <a:lnTo>
                      <a:pt x="368" y="333"/>
                    </a:lnTo>
                    <a:lnTo>
                      <a:pt x="338" y="384"/>
                    </a:lnTo>
                    <a:lnTo>
                      <a:pt x="289" y="449"/>
                    </a:lnTo>
                    <a:lnTo>
                      <a:pt x="260" y="483"/>
                    </a:lnTo>
                    <a:lnTo>
                      <a:pt x="230" y="519"/>
                    </a:lnTo>
                    <a:lnTo>
                      <a:pt x="197" y="555"/>
                    </a:lnTo>
                    <a:lnTo>
                      <a:pt x="165" y="591"/>
                    </a:lnTo>
                    <a:lnTo>
                      <a:pt x="102" y="656"/>
                    </a:lnTo>
                    <a:lnTo>
                      <a:pt x="51" y="711"/>
                    </a:lnTo>
                    <a:lnTo>
                      <a:pt x="0" y="76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55" name="Freeform 26"/>
              <p:cNvSpPr>
                <a:spLocks/>
              </p:cNvSpPr>
              <p:nvPr/>
            </p:nvSpPr>
            <p:spPr bwMode="auto">
              <a:xfrm>
                <a:off x="1392" y="1284"/>
                <a:ext cx="103" cy="352"/>
              </a:xfrm>
              <a:custGeom>
                <a:avLst/>
                <a:gdLst>
                  <a:gd name="T0" fmla="*/ 0 w 207"/>
                  <a:gd name="T1" fmla="*/ 0 h 705"/>
                  <a:gd name="T2" fmla="*/ 0 w 207"/>
                  <a:gd name="T3" fmla="*/ 0 h 705"/>
                  <a:gd name="T4" fmla="*/ 0 w 207"/>
                  <a:gd name="T5" fmla="*/ 0 h 705"/>
                  <a:gd name="T6" fmla="*/ 0 w 207"/>
                  <a:gd name="T7" fmla="*/ 0 h 705"/>
                  <a:gd name="T8" fmla="*/ 0 w 207"/>
                  <a:gd name="T9" fmla="*/ 0 h 705"/>
                  <a:gd name="T10" fmla="*/ 0 w 207"/>
                  <a:gd name="T11" fmla="*/ 0 h 705"/>
                  <a:gd name="T12" fmla="*/ 0 w 207"/>
                  <a:gd name="T13" fmla="*/ 0 h 705"/>
                  <a:gd name="T14" fmla="*/ 0 w 207"/>
                  <a:gd name="T15" fmla="*/ 0 h 705"/>
                  <a:gd name="T16" fmla="*/ 0 w 207"/>
                  <a:gd name="T17" fmla="*/ 0 h 705"/>
                  <a:gd name="T18" fmla="*/ 0 w 207"/>
                  <a:gd name="T19" fmla="*/ 0 h 705"/>
                  <a:gd name="T20" fmla="*/ 0 w 207"/>
                  <a:gd name="T21" fmla="*/ 0 h 705"/>
                  <a:gd name="T22" fmla="*/ 0 w 207"/>
                  <a:gd name="T23" fmla="*/ 0 h 705"/>
                  <a:gd name="T24" fmla="*/ 0 w 207"/>
                  <a:gd name="T25" fmla="*/ 0 h 705"/>
                  <a:gd name="T26" fmla="*/ 0 w 207"/>
                  <a:gd name="T27" fmla="*/ 0 h 705"/>
                  <a:gd name="T28" fmla="*/ 0 w 207"/>
                  <a:gd name="T29" fmla="*/ 0 h 705"/>
                  <a:gd name="T30" fmla="*/ 0 w 207"/>
                  <a:gd name="T31" fmla="*/ 0 h 705"/>
                  <a:gd name="T32" fmla="*/ 0 w 207"/>
                  <a:gd name="T33" fmla="*/ 0 h 705"/>
                  <a:gd name="T34" fmla="*/ 0 w 207"/>
                  <a:gd name="T35" fmla="*/ 0 h 7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7"/>
                  <a:gd name="T55" fmla="*/ 0 h 705"/>
                  <a:gd name="T56" fmla="*/ 207 w 207"/>
                  <a:gd name="T57" fmla="*/ 705 h 7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7" h="705">
                    <a:moveTo>
                      <a:pt x="0" y="213"/>
                    </a:moveTo>
                    <a:lnTo>
                      <a:pt x="16" y="165"/>
                    </a:lnTo>
                    <a:lnTo>
                      <a:pt x="63" y="85"/>
                    </a:lnTo>
                    <a:lnTo>
                      <a:pt x="92" y="47"/>
                    </a:lnTo>
                    <a:lnTo>
                      <a:pt x="122" y="17"/>
                    </a:lnTo>
                    <a:lnTo>
                      <a:pt x="149" y="0"/>
                    </a:lnTo>
                    <a:lnTo>
                      <a:pt x="169" y="2"/>
                    </a:lnTo>
                    <a:lnTo>
                      <a:pt x="207" y="505"/>
                    </a:lnTo>
                    <a:lnTo>
                      <a:pt x="99" y="705"/>
                    </a:lnTo>
                    <a:lnTo>
                      <a:pt x="118" y="638"/>
                    </a:lnTo>
                    <a:lnTo>
                      <a:pt x="141" y="483"/>
                    </a:lnTo>
                    <a:lnTo>
                      <a:pt x="137" y="397"/>
                    </a:lnTo>
                    <a:lnTo>
                      <a:pt x="118" y="317"/>
                    </a:lnTo>
                    <a:lnTo>
                      <a:pt x="99" y="283"/>
                    </a:lnTo>
                    <a:lnTo>
                      <a:pt x="74" y="253"/>
                    </a:lnTo>
                    <a:lnTo>
                      <a:pt x="40" y="230"/>
                    </a:lnTo>
                    <a:lnTo>
                      <a:pt x="0" y="213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56" name="Freeform 27"/>
              <p:cNvSpPr>
                <a:spLocks/>
              </p:cNvSpPr>
              <p:nvPr/>
            </p:nvSpPr>
            <p:spPr bwMode="auto">
              <a:xfrm>
                <a:off x="1355" y="1346"/>
                <a:ext cx="107" cy="274"/>
              </a:xfrm>
              <a:custGeom>
                <a:avLst/>
                <a:gdLst>
                  <a:gd name="T0" fmla="*/ 0 w 215"/>
                  <a:gd name="T1" fmla="*/ 0 h 550"/>
                  <a:gd name="T2" fmla="*/ 0 w 215"/>
                  <a:gd name="T3" fmla="*/ 0 h 550"/>
                  <a:gd name="T4" fmla="*/ 0 w 215"/>
                  <a:gd name="T5" fmla="*/ 0 h 550"/>
                  <a:gd name="T6" fmla="*/ 0 w 215"/>
                  <a:gd name="T7" fmla="*/ 0 h 550"/>
                  <a:gd name="T8" fmla="*/ 0 w 215"/>
                  <a:gd name="T9" fmla="*/ 0 h 550"/>
                  <a:gd name="T10" fmla="*/ 0 w 215"/>
                  <a:gd name="T11" fmla="*/ 0 h 550"/>
                  <a:gd name="T12" fmla="*/ 0 w 215"/>
                  <a:gd name="T13" fmla="*/ 0 h 550"/>
                  <a:gd name="T14" fmla="*/ 0 w 215"/>
                  <a:gd name="T15" fmla="*/ 0 h 550"/>
                  <a:gd name="T16" fmla="*/ 0 w 215"/>
                  <a:gd name="T17" fmla="*/ 0 h 550"/>
                  <a:gd name="T18" fmla="*/ 0 w 215"/>
                  <a:gd name="T19" fmla="*/ 0 h 550"/>
                  <a:gd name="T20" fmla="*/ 0 w 215"/>
                  <a:gd name="T21" fmla="*/ 0 h 550"/>
                  <a:gd name="T22" fmla="*/ 0 w 215"/>
                  <a:gd name="T23" fmla="*/ 0 h 550"/>
                  <a:gd name="T24" fmla="*/ 0 w 215"/>
                  <a:gd name="T25" fmla="*/ 0 h 550"/>
                  <a:gd name="T26" fmla="*/ 0 w 215"/>
                  <a:gd name="T27" fmla="*/ 0 h 550"/>
                  <a:gd name="T28" fmla="*/ 0 w 215"/>
                  <a:gd name="T29" fmla="*/ 0 h 550"/>
                  <a:gd name="T30" fmla="*/ 0 w 215"/>
                  <a:gd name="T31" fmla="*/ 0 h 5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5"/>
                  <a:gd name="T49" fmla="*/ 0 h 550"/>
                  <a:gd name="T50" fmla="*/ 215 w 215"/>
                  <a:gd name="T51" fmla="*/ 550 h 55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5" h="550">
                    <a:moveTo>
                      <a:pt x="0" y="59"/>
                    </a:moveTo>
                    <a:lnTo>
                      <a:pt x="32" y="90"/>
                    </a:lnTo>
                    <a:lnTo>
                      <a:pt x="65" y="128"/>
                    </a:lnTo>
                    <a:lnTo>
                      <a:pt x="101" y="181"/>
                    </a:lnTo>
                    <a:lnTo>
                      <a:pt x="160" y="335"/>
                    </a:lnTo>
                    <a:lnTo>
                      <a:pt x="167" y="550"/>
                    </a:lnTo>
                    <a:lnTo>
                      <a:pt x="190" y="489"/>
                    </a:lnTo>
                    <a:lnTo>
                      <a:pt x="215" y="342"/>
                    </a:lnTo>
                    <a:lnTo>
                      <a:pt x="211" y="253"/>
                    </a:lnTo>
                    <a:lnTo>
                      <a:pt x="185" y="162"/>
                    </a:lnTo>
                    <a:lnTo>
                      <a:pt x="160" y="118"/>
                    </a:lnTo>
                    <a:lnTo>
                      <a:pt x="129" y="74"/>
                    </a:lnTo>
                    <a:lnTo>
                      <a:pt x="88" y="36"/>
                    </a:lnTo>
                    <a:lnTo>
                      <a:pt x="36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57" name="Freeform 28"/>
              <p:cNvSpPr>
                <a:spLocks/>
              </p:cNvSpPr>
              <p:nvPr/>
            </p:nvSpPr>
            <p:spPr bwMode="auto">
              <a:xfrm>
                <a:off x="1410" y="1326"/>
                <a:ext cx="357" cy="942"/>
              </a:xfrm>
              <a:custGeom>
                <a:avLst/>
                <a:gdLst>
                  <a:gd name="T0" fmla="*/ 0 w 715"/>
                  <a:gd name="T1" fmla="*/ 0 h 1886"/>
                  <a:gd name="T2" fmla="*/ 0 w 715"/>
                  <a:gd name="T3" fmla="*/ 0 h 1886"/>
                  <a:gd name="T4" fmla="*/ 0 w 715"/>
                  <a:gd name="T5" fmla="*/ 0 h 1886"/>
                  <a:gd name="T6" fmla="*/ 0 w 715"/>
                  <a:gd name="T7" fmla="*/ 0 h 1886"/>
                  <a:gd name="T8" fmla="*/ 0 w 715"/>
                  <a:gd name="T9" fmla="*/ 0 h 1886"/>
                  <a:gd name="T10" fmla="*/ 0 w 715"/>
                  <a:gd name="T11" fmla="*/ 0 h 1886"/>
                  <a:gd name="T12" fmla="*/ 0 w 715"/>
                  <a:gd name="T13" fmla="*/ 0 h 1886"/>
                  <a:gd name="T14" fmla="*/ 0 w 715"/>
                  <a:gd name="T15" fmla="*/ 0 h 1886"/>
                  <a:gd name="T16" fmla="*/ 0 w 715"/>
                  <a:gd name="T17" fmla="*/ 0 h 1886"/>
                  <a:gd name="T18" fmla="*/ 0 w 715"/>
                  <a:gd name="T19" fmla="*/ 0 h 1886"/>
                  <a:gd name="T20" fmla="*/ 0 w 715"/>
                  <a:gd name="T21" fmla="*/ 0 h 1886"/>
                  <a:gd name="T22" fmla="*/ 0 w 715"/>
                  <a:gd name="T23" fmla="*/ 0 h 1886"/>
                  <a:gd name="T24" fmla="*/ 0 w 715"/>
                  <a:gd name="T25" fmla="*/ 0 h 1886"/>
                  <a:gd name="T26" fmla="*/ 0 w 715"/>
                  <a:gd name="T27" fmla="*/ 0 h 1886"/>
                  <a:gd name="T28" fmla="*/ 0 w 715"/>
                  <a:gd name="T29" fmla="*/ 0 h 1886"/>
                  <a:gd name="T30" fmla="*/ 0 w 715"/>
                  <a:gd name="T31" fmla="*/ 0 h 1886"/>
                  <a:gd name="T32" fmla="*/ 0 w 715"/>
                  <a:gd name="T33" fmla="*/ 0 h 1886"/>
                  <a:gd name="T34" fmla="*/ 0 w 715"/>
                  <a:gd name="T35" fmla="*/ 0 h 1886"/>
                  <a:gd name="T36" fmla="*/ 0 w 715"/>
                  <a:gd name="T37" fmla="*/ 0 h 1886"/>
                  <a:gd name="T38" fmla="*/ 0 w 715"/>
                  <a:gd name="T39" fmla="*/ 0 h 1886"/>
                  <a:gd name="T40" fmla="*/ 0 w 715"/>
                  <a:gd name="T41" fmla="*/ 0 h 1886"/>
                  <a:gd name="T42" fmla="*/ 0 w 715"/>
                  <a:gd name="T43" fmla="*/ 0 h 1886"/>
                  <a:gd name="T44" fmla="*/ 0 w 715"/>
                  <a:gd name="T45" fmla="*/ 0 h 1886"/>
                  <a:gd name="T46" fmla="*/ 0 w 715"/>
                  <a:gd name="T47" fmla="*/ 0 h 1886"/>
                  <a:gd name="T48" fmla="*/ 0 w 715"/>
                  <a:gd name="T49" fmla="*/ 0 h 1886"/>
                  <a:gd name="T50" fmla="*/ 0 w 715"/>
                  <a:gd name="T51" fmla="*/ 0 h 1886"/>
                  <a:gd name="T52" fmla="*/ 0 w 715"/>
                  <a:gd name="T53" fmla="*/ 0 h 1886"/>
                  <a:gd name="T54" fmla="*/ 0 w 715"/>
                  <a:gd name="T55" fmla="*/ 0 h 1886"/>
                  <a:gd name="T56" fmla="*/ 0 w 715"/>
                  <a:gd name="T57" fmla="*/ 0 h 1886"/>
                  <a:gd name="T58" fmla="*/ 0 w 715"/>
                  <a:gd name="T59" fmla="*/ 0 h 1886"/>
                  <a:gd name="T60" fmla="*/ 0 w 715"/>
                  <a:gd name="T61" fmla="*/ 0 h 1886"/>
                  <a:gd name="T62" fmla="*/ 0 w 715"/>
                  <a:gd name="T63" fmla="*/ 0 h 1886"/>
                  <a:gd name="T64" fmla="*/ 0 w 715"/>
                  <a:gd name="T65" fmla="*/ 0 h 1886"/>
                  <a:gd name="T66" fmla="*/ 0 w 715"/>
                  <a:gd name="T67" fmla="*/ 0 h 1886"/>
                  <a:gd name="T68" fmla="*/ 0 w 715"/>
                  <a:gd name="T69" fmla="*/ 0 h 1886"/>
                  <a:gd name="T70" fmla="*/ 0 w 715"/>
                  <a:gd name="T71" fmla="*/ 0 h 1886"/>
                  <a:gd name="T72" fmla="*/ 0 w 715"/>
                  <a:gd name="T73" fmla="*/ 0 h 1886"/>
                  <a:gd name="T74" fmla="*/ 0 w 715"/>
                  <a:gd name="T75" fmla="*/ 0 h 1886"/>
                  <a:gd name="T76" fmla="*/ 0 w 715"/>
                  <a:gd name="T77" fmla="*/ 0 h 1886"/>
                  <a:gd name="T78" fmla="*/ 0 w 715"/>
                  <a:gd name="T79" fmla="*/ 0 h 1886"/>
                  <a:gd name="T80" fmla="*/ 0 w 715"/>
                  <a:gd name="T81" fmla="*/ 0 h 1886"/>
                  <a:gd name="T82" fmla="*/ 0 w 715"/>
                  <a:gd name="T83" fmla="*/ 0 h 1886"/>
                  <a:gd name="T84" fmla="*/ 0 w 715"/>
                  <a:gd name="T85" fmla="*/ 0 h 1886"/>
                  <a:gd name="T86" fmla="*/ 0 w 715"/>
                  <a:gd name="T87" fmla="*/ 0 h 1886"/>
                  <a:gd name="T88" fmla="*/ 0 w 715"/>
                  <a:gd name="T89" fmla="*/ 0 h 1886"/>
                  <a:gd name="T90" fmla="*/ 0 w 715"/>
                  <a:gd name="T91" fmla="*/ 0 h 1886"/>
                  <a:gd name="T92" fmla="*/ 0 w 715"/>
                  <a:gd name="T93" fmla="*/ 0 h 1886"/>
                  <a:gd name="T94" fmla="*/ 0 w 715"/>
                  <a:gd name="T95" fmla="*/ 0 h 1886"/>
                  <a:gd name="T96" fmla="*/ 0 w 715"/>
                  <a:gd name="T97" fmla="*/ 0 h 1886"/>
                  <a:gd name="T98" fmla="*/ 0 w 715"/>
                  <a:gd name="T99" fmla="*/ 0 h 1886"/>
                  <a:gd name="T100" fmla="*/ 0 w 715"/>
                  <a:gd name="T101" fmla="*/ 0 h 1886"/>
                  <a:gd name="T102" fmla="*/ 0 w 715"/>
                  <a:gd name="T103" fmla="*/ 0 h 1886"/>
                  <a:gd name="T104" fmla="*/ 0 w 715"/>
                  <a:gd name="T105" fmla="*/ 0 h 1886"/>
                  <a:gd name="T106" fmla="*/ 0 w 715"/>
                  <a:gd name="T107" fmla="*/ 0 h 1886"/>
                  <a:gd name="T108" fmla="*/ 0 w 715"/>
                  <a:gd name="T109" fmla="*/ 0 h 1886"/>
                  <a:gd name="T110" fmla="*/ 0 w 715"/>
                  <a:gd name="T111" fmla="*/ 0 h 1886"/>
                  <a:gd name="T112" fmla="*/ 0 w 715"/>
                  <a:gd name="T113" fmla="*/ 0 h 1886"/>
                  <a:gd name="T114" fmla="*/ 0 w 715"/>
                  <a:gd name="T115" fmla="*/ 0 h 1886"/>
                  <a:gd name="T116" fmla="*/ 0 w 715"/>
                  <a:gd name="T117" fmla="*/ 0 h 1886"/>
                  <a:gd name="T118" fmla="*/ 0 w 715"/>
                  <a:gd name="T119" fmla="*/ 0 h 1886"/>
                  <a:gd name="T120" fmla="*/ 0 w 715"/>
                  <a:gd name="T121" fmla="*/ 0 h 1886"/>
                  <a:gd name="T122" fmla="*/ 0 w 715"/>
                  <a:gd name="T123" fmla="*/ 0 h 188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15"/>
                  <a:gd name="T187" fmla="*/ 0 h 1886"/>
                  <a:gd name="T188" fmla="*/ 715 w 715"/>
                  <a:gd name="T189" fmla="*/ 1886 h 188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15" h="1886">
                    <a:moveTo>
                      <a:pt x="567" y="0"/>
                    </a:moveTo>
                    <a:lnTo>
                      <a:pt x="500" y="40"/>
                    </a:lnTo>
                    <a:lnTo>
                      <a:pt x="436" y="101"/>
                    </a:lnTo>
                    <a:lnTo>
                      <a:pt x="398" y="141"/>
                    </a:lnTo>
                    <a:lnTo>
                      <a:pt x="356" y="187"/>
                    </a:lnTo>
                    <a:lnTo>
                      <a:pt x="312" y="238"/>
                    </a:lnTo>
                    <a:lnTo>
                      <a:pt x="267" y="293"/>
                    </a:lnTo>
                    <a:lnTo>
                      <a:pt x="221" y="352"/>
                    </a:lnTo>
                    <a:lnTo>
                      <a:pt x="173" y="417"/>
                    </a:lnTo>
                    <a:lnTo>
                      <a:pt x="128" y="485"/>
                    </a:lnTo>
                    <a:lnTo>
                      <a:pt x="84" y="555"/>
                    </a:lnTo>
                    <a:lnTo>
                      <a:pt x="40" y="630"/>
                    </a:lnTo>
                    <a:lnTo>
                      <a:pt x="0" y="707"/>
                    </a:lnTo>
                    <a:lnTo>
                      <a:pt x="18" y="685"/>
                    </a:lnTo>
                    <a:lnTo>
                      <a:pt x="65" y="628"/>
                    </a:lnTo>
                    <a:lnTo>
                      <a:pt x="97" y="590"/>
                    </a:lnTo>
                    <a:lnTo>
                      <a:pt x="133" y="546"/>
                    </a:lnTo>
                    <a:lnTo>
                      <a:pt x="173" y="498"/>
                    </a:lnTo>
                    <a:lnTo>
                      <a:pt x="215" y="447"/>
                    </a:lnTo>
                    <a:lnTo>
                      <a:pt x="259" y="398"/>
                    </a:lnTo>
                    <a:lnTo>
                      <a:pt x="303" y="346"/>
                    </a:lnTo>
                    <a:lnTo>
                      <a:pt x="344" y="299"/>
                    </a:lnTo>
                    <a:lnTo>
                      <a:pt x="386" y="253"/>
                    </a:lnTo>
                    <a:lnTo>
                      <a:pt x="424" y="211"/>
                    </a:lnTo>
                    <a:lnTo>
                      <a:pt x="457" y="177"/>
                    </a:lnTo>
                    <a:lnTo>
                      <a:pt x="510" y="130"/>
                    </a:lnTo>
                    <a:lnTo>
                      <a:pt x="531" y="181"/>
                    </a:lnTo>
                    <a:lnTo>
                      <a:pt x="580" y="323"/>
                    </a:lnTo>
                    <a:lnTo>
                      <a:pt x="662" y="795"/>
                    </a:lnTo>
                    <a:lnTo>
                      <a:pt x="645" y="1082"/>
                    </a:lnTo>
                    <a:lnTo>
                      <a:pt x="611" y="1226"/>
                    </a:lnTo>
                    <a:lnTo>
                      <a:pt x="588" y="1301"/>
                    </a:lnTo>
                    <a:lnTo>
                      <a:pt x="557" y="1373"/>
                    </a:lnTo>
                    <a:lnTo>
                      <a:pt x="521" y="1443"/>
                    </a:lnTo>
                    <a:lnTo>
                      <a:pt x="479" y="1513"/>
                    </a:lnTo>
                    <a:lnTo>
                      <a:pt x="457" y="1548"/>
                    </a:lnTo>
                    <a:lnTo>
                      <a:pt x="430" y="1582"/>
                    </a:lnTo>
                    <a:lnTo>
                      <a:pt x="375" y="1648"/>
                    </a:lnTo>
                    <a:lnTo>
                      <a:pt x="312" y="1711"/>
                    </a:lnTo>
                    <a:lnTo>
                      <a:pt x="240" y="1772"/>
                    </a:lnTo>
                    <a:lnTo>
                      <a:pt x="202" y="1802"/>
                    </a:lnTo>
                    <a:lnTo>
                      <a:pt x="162" y="1831"/>
                    </a:lnTo>
                    <a:lnTo>
                      <a:pt x="118" y="1859"/>
                    </a:lnTo>
                    <a:lnTo>
                      <a:pt x="73" y="1886"/>
                    </a:lnTo>
                    <a:lnTo>
                      <a:pt x="116" y="1871"/>
                    </a:lnTo>
                    <a:lnTo>
                      <a:pt x="164" y="1848"/>
                    </a:lnTo>
                    <a:lnTo>
                      <a:pt x="223" y="1814"/>
                    </a:lnTo>
                    <a:lnTo>
                      <a:pt x="293" y="1768"/>
                    </a:lnTo>
                    <a:lnTo>
                      <a:pt x="367" y="1705"/>
                    </a:lnTo>
                    <a:lnTo>
                      <a:pt x="443" y="1629"/>
                    </a:lnTo>
                    <a:lnTo>
                      <a:pt x="479" y="1586"/>
                    </a:lnTo>
                    <a:lnTo>
                      <a:pt x="515" y="1536"/>
                    </a:lnTo>
                    <a:lnTo>
                      <a:pt x="584" y="1424"/>
                    </a:lnTo>
                    <a:lnTo>
                      <a:pt x="641" y="1291"/>
                    </a:lnTo>
                    <a:lnTo>
                      <a:pt x="709" y="962"/>
                    </a:lnTo>
                    <a:lnTo>
                      <a:pt x="715" y="761"/>
                    </a:lnTo>
                    <a:lnTo>
                      <a:pt x="696" y="534"/>
                    </a:lnTo>
                    <a:lnTo>
                      <a:pt x="675" y="411"/>
                    </a:lnTo>
                    <a:lnTo>
                      <a:pt x="647" y="282"/>
                    </a:lnTo>
                    <a:lnTo>
                      <a:pt x="611" y="145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58" name="Freeform 29"/>
              <p:cNvSpPr>
                <a:spLocks/>
              </p:cNvSpPr>
              <p:nvPr/>
            </p:nvSpPr>
            <p:spPr bwMode="auto">
              <a:xfrm>
                <a:off x="1031" y="1370"/>
                <a:ext cx="298" cy="949"/>
              </a:xfrm>
              <a:custGeom>
                <a:avLst/>
                <a:gdLst>
                  <a:gd name="T0" fmla="*/ 1 w 595"/>
                  <a:gd name="T1" fmla="*/ 1 h 1897"/>
                  <a:gd name="T2" fmla="*/ 1 w 595"/>
                  <a:gd name="T3" fmla="*/ 1 h 1897"/>
                  <a:gd name="T4" fmla="*/ 1 w 595"/>
                  <a:gd name="T5" fmla="*/ 1 h 1897"/>
                  <a:gd name="T6" fmla="*/ 1 w 595"/>
                  <a:gd name="T7" fmla="*/ 1 h 1897"/>
                  <a:gd name="T8" fmla="*/ 1 w 595"/>
                  <a:gd name="T9" fmla="*/ 1 h 1897"/>
                  <a:gd name="T10" fmla="*/ 1 w 595"/>
                  <a:gd name="T11" fmla="*/ 1 h 1897"/>
                  <a:gd name="T12" fmla="*/ 1 w 595"/>
                  <a:gd name="T13" fmla="*/ 1 h 1897"/>
                  <a:gd name="T14" fmla="*/ 1 w 595"/>
                  <a:gd name="T15" fmla="*/ 1 h 1897"/>
                  <a:gd name="T16" fmla="*/ 1 w 595"/>
                  <a:gd name="T17" fmla="*/ 1 h 1897"/>
                  <a:gd name="T18" fmla="*/ 0 w 595"/>
                  <a:gd name="T19" fmla="*/ 1 h 1897"/>
                  <a:gd name="T20" fmla="*/ 1 w 595"/>
                  <a:gd name="T21" fmla="*/ 1 h 1897"/>
                  <a:gd name="T22" fmla="*/ 1 w 595"/>
                  <a:gd name="T23" fmla="*/ 1 h 1897"/>
                  <a:gd name="T24" fmla="*/ 1 w 595"/>
                  <a:gd name="T25" fmla="*/ 1 h 1897"/>
                  <a:gd name="T26" fmla="*/ 1 w 595"/>
                  <a:gd name="T27" fmla="*/ 1 h 1897"/>
                  <a:gd name="T28" fmla="*/ 1 w 595"/>
                  <a:gd name="T29" fmla="*/ 1 h 1897"/>
                  <a:gd name="T30" fmla="*/ 1 w 595"/>
                  <a:gd name="T31" fmla="*/ 1 h 1897"/>
                  <a:gd name="T32" fmla="*/ 1 w 595"/>
                  <a:gd name="T33" fmla="*/ 1 h 1897"/>
                  <a:gd name="T34" fmla="*/ 1 w 595"/>
                  <a:gd name="T35" fmla="*/ 1 h 1897"/>
                  <a:gd name="T36" fmla="*/ 1 w 595"/>
                  <a:gd name="T37" fmla="*/ 1 h 1897"/>
                  <a:gd name="T38" fmla="*/ 1 w 595"/>
                  <a:gd name="T39" fmla="*/ 1 h 1897"/>
                  <a:gd name="T40" fmla="*/ 1 w 595"/>
                  <a:gd name="T41" fmla="*/ 1 h 1897"/>
                  <a:gd name="T42" fmla="*/ 1 w 595"/>
                  <a:gd name="T43" fmla="*/ 1 h 1897"/>
                  <a:gd name="T44" fmla="*/ 1 w 595"/>
                  <a:gd name="T45" fmla="*/ 1 h 1897"/>
                  <a:gd name="T46" fmla="*/ 1 w 595"/>
                  <a:gd name="T47" fmla="*/ 1 h 1897"/>
                  <a:gd name="T48" fmla="*/ 1 w 595"/>
                  <a:gd name="T49" fmla="*/ 0 h 1897"/>
                  <a:gd name="T50" fmla="*/ 1 w 595"/>
                  <a:gd name="T51" fmla="*/ 1 h 1897"/>
                  <a:gd name="T52" fmla="*/ 1 w 595"/>
                  <a:gd name="T53" fmla="*/ 1 h 1897"/>
                  <a:gd name="T54" fmla="*/ 1 w 595"/>
                  <a:gd name="T55" fmla="*/ 1 h 1897"/>
                  <a:gd name="T56" fmla="*/ 1 w 595"/>
                  <a:gd name="T57" fmla="*/ 1 h 1897"/>
                  <a:gd name="T58" fmla="*/ 1 w 595"/>
                  <a:gd name="T59" fmla="*/ 1 h 1897"/>
                  <a:gd name="T60" fmla="*/ 1 w 595"/>
                  <a:gd name="T61" fmla="*/ 1 h 1897"/>
                  <a:gd name="T62" fmla="*/ 1 w 595"/>
                  <a:gd name="T63" fmla="*/ 1 h 1897"/>
                  <a:gd name="T64" fmla="*/ 1 w 595"/>
                  <a:gd name="T65" fmla="*/ 1 h 1897"/>
                  <a:gd name="T66" fmla="*/ 1 w 595"/>
                  <a:gd name="T67" fmla="*/ 1 h 1897"/>
                  <a:gd name="T68" fmla="*/ 1 w 595"/>
                  <a:gd name="T69" fmla="*/ 1 h 1897"/>
                  <a:gd name="T70" fmla="*/ 1 w 595"/>
                  <a:gd name="T71" fmla="*/ 1 h 1897"/>
                  <a:gd name="T72" fmla="*/ 1 w 595"/>
                  <a:gd name="T73" fmla="*/ 1 h 1897"/>
                  <a:gd name="T74" fmla="*/ 1 w 595"/>
                  <a:gd name="T75" fmla="*/ 1 h 1897"/>
                  <a:gd name="T76" fmla="*/ 1 w 595"/>
                  <a:gd name="T77" fmla="*/ 1 h 1897"/>
                  <a:gd name="T78" fmla="*/ 1 w 595"/>
                  <a:gd name="T79" fmla="*/ 1 h 1897"/>
                  <a:gd name="T80" fmla="*/ 1 w 595"/>
                  <a:gd name="T81" fmla="*/ 1 h 1897"/>
                  <a:gd name="T82" fmla="*/ 1 w 595"/>
                  <a:gd name="T83" fmla="*/ 1 h 1897"/>
                  <a:gd name="T84" fmla="*/ 1 w 595"/>
                  <a:gd name="T85" fmla="*/ 1 h 1897"/>
                  <a:gd name="T86" fmla="*/ 1 w 595"/>
                  <a:gd name="T87" fmla="*/ 1 h 1897"/>
                  <a:gd name="T88" fmla="*/ 1 w 595"/>
                  <a:gd name="T89" fmla="*/ 1 h 1897"/>
                  <a:gd name="T90" fmla="*/ 1 w 595"/>
                  <a:gd name="T91" fmla="*/ 1 h 1897"/>
                  <a:gd name="T92" fmla="*/ 1 w 595"/>
                  <a:gd name="T93" fmla="*/ 1 h 1897"/>
                  <a:gd name="T94" fmla="*/ 1 w 595"/>
                  <a:gd name="T95" fmla="*/ 1 h 1897"/>
                  <a:gd name="T96" fmla="*/ 1 w 595"/>
                  <a:gd name="T97" fmla="*/ 1 h 1897"/>
                  <a:gd name="T98" fmla="*/ 1 w 595"/>
                  <a:gd name="T99" fmla="*/ 1 h 1897"/>
                  <a:gd name="T100" fmla="*/ 1 w 595"/>
                  <a:gd name="T101" fmla="*/ 1 h 1897"/>
                  <a:gd name="T102" fmla="*/ 1 w 595"/>
                  <a:gd name="T103" fmla="*/ 1 h 189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5"/>
                  <a:gd name="T157" fmla="*/ 0 h 1897"/>
                  <a:gd name="T158" fmla="*/ 595 w 595"/>
                  <a:gd name="T159" fmla="*/ 1897 h 189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5" h="1897">
                    <a:moveTo>
                      <a:pt x="498" y="1897"/>
                    </a:moveTo>
                    <a:lnTo>
                      <a:pt x="414" y="1855"/>
                    </a:lnTo>
                    <a:lnTo>
                      <a:pt x="374" y="1832"/>
                    </a:lnTo>
                    <a:lnTo>
                      <a:pt x="331" y="1802"/>
                    </a:lnTo>
                    <a:lnTo>
                      <a:pt x="234" y="1724"/>
                    </a:lnTo>
                    <a:lnTo>
                      <a:pt x="186" y="1676"/>
                    </a:lnTo>
                    <a:lnTo>
                      <a:pt x="139" y="1621"/>
                    </a:lnTo>
                    <a:lnTo>
                      <a:pt x="61" y="1490"/>
                    </a:lnTo>
                    <a:lnTo>
                      <a:pt x="9" y="1332"/>
                    </a:lnTo>
                    <a:lnTo>
                      <a:pt x="0" y="1144"/>
                    </a:lnTo>
                    <a:lnTo>
                      <a:pt x="11" y="1049"/>
                    </a:lnTo>
                    <a:lnTo>
                      <a:pt x="30" y="965"/>
                    </a:lnTo>
                    <a:lnTo>
                      <a:pt x="59" y="891"/>
                    </a:lnTo>
                    <a:lnTo>
                      <a:pt x="93" y="825"/>
                    </a:lnTo>
                    <a:lnTo>
                      <a:pt x="131" y="764"/>
                    </a:lnTo>
                    <a:lnTo>
                      <a:pt x="175" y="709"/>
                    </a:lnTo>
                    <a:lnTo>
                      <a:pt x="220" y="654"/>
                    </a:lnTo>
                    <a:lnTo>
                      <a:pt x="268" y="602"/>
                    </a:lnTo>
                    <a:lnTo>
                      <a:pt x="317" y="547"/>
                    </a:lnTo>
                    <a:lnTo>
                      <a:pt x="365" y="492"/>
                    </a:lnTo>
                    <a:lnTo>
                      <a:pt x="412" y="431"/>
                    </a:lnTo>
                    <a:lnTo>
                      <a:pt x="458" y="365"/>
                    </a:lnTo>
                    <a:lnTo>
                      <a:pt x="500" y="289"/>
                    </a:lnTo>
                    <a:lnTo>
                      <a:pt x="538" y="205"/>
                    </a:lnTo>
                    <a:lnTo>
                      <a:pt x="595" y="0"/>
                    </a:lnTo>
                    <a:lnTo>
                      <a:pt x="589" y="61"/>
                    </a:lnTo>
                    <a:lnTo>
                      <a:pt x="553" y="222"/>
                    </a:lnTo>
                    <a:lnTo>
                      <a:pt x="511" y="330"/>
                    </a:lnTo>
                    <a:lnTo>
                      <a:pt x="485" y="391"/>
                    </a:lnTo>
                    <a:lnTo>
                      <a:pt x="450" y="454"/>
                    </a:lnTo>
                    <a:lnTo>
                      <a:pt x="409" y="521"/>
                    </a:lnTo>
                    <a:lnTo>
                      <a:pt x="361" y="587"/>
                    </a:lnTo>
                    <a:lnTo>
                      <a:pt x="334" y="623"/>
                    </a:lnTo>
                    <a:lnTo>
                      <a:pt x="306" y="657"/>
                    </a:lnTo>
                    <a:lnTo>
                      <a:pt x="276" y="693"/>
                    </a:lnTo>
                    <a:lnTo>
                      <a:pt x="243" y="730"/>
                    </a:lnTo>
                    <a:lnTo>
                      <a:pt x="182" y="804"/>
                    </a:lnTo>
                    <a:lnTo>
                      <a:pt x="137" y="882"/>
                    </a:lnTo>
                    <a:lnTo>
                      <a:pt x="78" y="1045"/>
                    </a:lnTo>
                    <a:lnTo>
                      <a:pt x="65" y="1216"/>
                    </a:lnTo>
                    <a:lnTo>
                      <a:pt x="91" y="1382"/>
                    </a:lnTo>
                    <a:lnTo>
                      <a:pt x="118" y="1460"/>
                    </a:lnTo>
                    <a:lnTo>
                      <a:pt x="154" y="1536"/>
                    </a:lnTo>
                    <a:lnTo>
                      <a:pt x="196" y="1604"/>
                    </a:lnTo>
                    <a:lnTo>
                      <a:pt x="243" y="1669"/>
                    </a:lnTo>
                    <a:lnTo>
                      <a:pt x="298" y="1726"/>
                    </a:lnTo>
                    <a:lnTo>
                      <a:pt x="357" y="1773"/>
                    </a:lnTo>
                    <a:lnTo>
                      <a:pt x="390" y="1794"/>
                    </a:lnTo>
                    <a:lnTo>
                      <a:pt x="422" y="1813"/>
                    </a:lnTo>
                    <a:lnTo>
                      <a:pt x="490" y="1843"/>
                    </a:lnTo>
                    <a:lnTo>
                      <a:pt x="498" y="1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59" name="Freeform 30"/>
              <p:cNvSpPr>
                <a:spLocks/>
              </p:cNvSpPr>
              <p:nvPr/>
            </p:nvSpPr>
            <p:spPr bwMode="auto">
              <a:xfrm>
                <a:off x="1243" y="1784"/>
                <a:ext cx="109" cy="520"/>
              </a:xfrm>
              <a:custGeom>
                <a:avLst/>
                <a:gdLst>
                  <a:gd name="T0" fmla="*/ 1 w 216"/>
                  <a:gd name="T1" fmla="*/ 1 h 1039"/>
                  <a:gd name="T2" fmla="*/ 1 w 216"/>
                  <a:gd name="T3" fmla="*/ 1 h 1039"/>
                  <a:gd name="T4" fmla="*/ 1 w 216"/>
                  <a:gd name="T5" fmla="*/ 1 h 1039"/>
                  <a:gd name="T6" fmla="*/ 0 w 216"/>
                  <a:gd name="T7" fmla="*/ 1 h 1039"/>
                  <a:gd name="T8" fmla="*/ 1 w 216"/>
                  <a:gd name="T9" fmla="*/ 1 h 1039"/>
                  <a:gd name="T10" fmla="*/ 1 w 216"/>
                  <a:gd name="T11" fmla="*/ 1 h 1039"/>
                  <a:gd name="T12" fmla="*/ 1 w 216"/>
                  <a:gd name="T13" fmla="*/ 1 h 1039"/>
                  <a:gd name="T14" fmla="*/ 1 w 216"/>
                  <a:gd name="T15" fmla="*/ 1 h 1039"/>
                  <a:gd name="T16" fmla="*/ 1 w 216"/>
                  <a:gd name="T17" fmla="*/ 1 h 1039"/>
                  <a:gd name="T18" fmla="*/ 1 w 216"/>
                  <a:gd name="T19" fmla="*/ 1 h 1039"/>
                  <a:gd name="T20" fmla="*/ 1 w 216"/>
                  <a:gd name="T21" fmla="*/ 0 h 1039"/>
                  <a:gd name="T22" fmla="*/ 1 w 216"/>
                  <a:gd name="T23" fmla="*/ 1 h 1039"/>
                  <a:gd name="T24" fmla="*/ 1 w 216"/>
                  <a:gd name="T25" fmla="*/ 1 h 1039"/>
                  <a:gd name="T26" fmla="*/ 1 w 216"/>
                  <a:gd name="T27" fmla="*/ 1 h 1039"/>
                  <a:gd name="T28" fmla="*/ 1 w 216"/>
                  <a:gd name="T29" fmla="*/ 1 h 1039"/>
                  <a:gd name="T30" fmla="*/ 1 w 216"/>
                  <a:gd name="T31" fmla="*/ 1 h 1039"/>
                  <a:gd name="T32" fmla="*/ 1 w 216"/>
                  <a:gd name="T33" fmla="*/ 1 h 1039"/>
                  <a:gd name="T34" fmla="*/ 1 w 216"/>
                  <a:gd name="T35" fmla="*/ 1 h 1039"/>
                  <a:gd name="T36" fmla="*/ 1 w 216"/>
                  <a:gd name="T37" fmla="*/ 1 h 1039"/>
                  <a:gd name="T38" fmla="*/ 1 w 216"/>
                  <a:gd name="T39" fmla="*/ 1 h 1039"/>
                  <a:gd name="T40" fmla="*/ 1 w 216"/>
                  <a:gd name="T41" fmla="*/ 1 h 10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6"/>
                  <a:gd name="T64" fmla="*/ 0 h 1039"/>
                  <a:gd name="T65" fmla="*/ 216 w 216"/>
                  <a:gd name="T66" fmla="*/ 1039 h 10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6" h="1039">
                    <a:moveTo>
                      <a:pt x="135" y="1026"/>
                    </a:moveTo>
                    <a:lnTo>
                      <a:pt x="68" y="889"/>
                    </a:lnTo>
                    <a:lnTo>
                      <a:pt x="13" y="710"/>
                    </a:lnTo>
                    <a:lnTo>
                      <a:pt x="0" y="556"/>
                    </a:lnTo>
                    <a:lnTo>
                      <a:pt x="17" y="382"/>
                    </a:lnTo>
                    <a:lnTo>
                      <a:pt x="42" y="290"/>
                    </a:lnTo>
                    <a:lnTo>
                      <a:pt x="78" y="195"/>
                    </a:lnTo>
                    <a:lnTo>
                      <a:pt x="102" y="146"/>
                    </a:lnTo>
                    <a:lnTo>
                      <a:pt x="129" y="98"/>
                    </a:lnTo>
                    <a:lnTo>
                      <a:pt x="161" y="49"/>
                    </a:lnTo>
                    <a:lnTo>
                      <a:pt x="197" y="0"/>
                    </a:lnTo>
                    <a:lnTo>
                      <a:pt x="152" y="131"/>
                    </a:lnTo>
                    <a:lnTo>
                      <a:pt x="121" y="254"/>
                    </a:lnTo>
                    <a:lnTo>
                      <a:pt x="102" y="393"/>
                    </a:lnTo>
                    <a:lnTo>
                      <a:pt x="99" y="560"/>
                    </a:lnTo>
                    <a:lnTo>
                      <a:pt x="114" y="707"/>
                    </a:lnTo>
                    <a:lnTo>
                      <a:pt x="137" y="815"/>
                    </a:lnTo>
                    <a:lnTo>
                      <a:pt x="188" y="946"/>
                    </a:lnTo>
                    <a:lnTo>
                      <a:pt x="216" y="1039"/>
                    </a:lnTo>
                    <a:lnTo>
                      <a:pt x="135" y="10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60" name="Freeform 31"/>
              <p:cNvSpPr>
                <a:spLocks/>
              </p:cNvSpPr>
              <p:nvPr/>
            </p:nvSpPr>
            <p:spPr bwMode="auto">
              <a:xfrm>
                <a:off x="1074" y="1266"/>
                <a:ext cx="240" cy="540"/>
              </a:xfrm>
              <a:custGeom>
                <a:avLst/>
                <a:gdLst>
                  <a:gd name="T0" fmla="*/ 1 w 479"/>
                  <a:gd name="T1" fmla="*/ 0 h 1079"/>
                  <a:gd name="T2" fmla="*/ 1 w 479"/>
                  <a:gd name="T3" fmla="*/ 1 h 1079"/>
                  <a:gd name="T4" fmla="*/ 1 w 479"/>
                  <a:gd name="T5" fmla="*/ 1 h 1079"/>
                  <a:gd name="T6" fmla="*/ 1 w 479"/>
                  <a:gd name="T7" fmla="*/ 1 h 1079"/>
                  <a:gd name="T8" fmla="*/ 1 w 479"/>
                  <a:gd name="T9" fmla="*/ 1 h 1079"/>
                  <a:gd name="T10" fmla="*/ 1 w 479"/>
                  <a:gd name="T11" fmla="*/ 1 h 1079"/>
                  <a:gd name="T12" fmla="*/ 1 w 479"/>
                  <a:gd name="T13" fmla="*/ 1 h 1079"/>
                  <a:gd name="T14" fmla="*/ 1 w 479"/>
                  <a:gd name="T15" fmla="*/ 1 h 1079"/>
                  <a:gd name="T16" fmla="*/ 1 w 479"/>
                  <a:gd name="T17" fmla="*/ 1 h 1079"/>
                  <a:gd name="T18" fmla="*/ 1 w 479"/>
                  <a:gd name="T19" fmla="*/ 1 h 1079"/>
                  <a:gd name="T20" fmla="*/ 1 w 479"/>
                  <a:gd name="T21" fmla="*/ 1 h 1079"/>
                  <a:gd name="T22" fmla="*/ 1 w 479"/>
                  <a:gd name="T23" fmla="*/ 1 h 1079"/>
                  <a:gd name="T24" fmla="*/ 1 w 479"/>
                  <a:gd name="T25" fmla="*/ 1 h 1079"/>
                  <a:gd name="T26" fmla="*/ 0 w 479"/>
                  <a:gd name="T27" fmla="*/ 1 h 1079"/>
                  <a:gd name="T28" fmla="*/ 1 w 479"/>
                  <a:gd name="T29" fmla="*/ 1 h 1079"/>
                  <a:gd name="T30" fmla="*/ 1 w 479"/>
                  <a:gd name="T31" fmla="*/ 1 h 1079"/>
                  <a:gd name="T32" fmla="*/ 1 w 479"/>
                  <a:gd name="T33" fmla="*/ 1 h 1079"/>
                  <a:gd name="T34" fmla="*/ 1 w 479"/>
                  <a:gd name="T35" fmla="*/ 1 h 1079"/>
                  <a:gd name="T36" fmla="*/ 1 w 479"/>
                  <a:gd name="T37" fmla="*/ 1 h 1079"/>
                  <a:gd name="T38" fmla="*/ 1 w 479"/>
                  <a:gd name="T39" fmla="*/ 1 h 1079"/>
                  <a:gd name="T40" fmla="*/ 1 w 479"/>
                  <a:gd name="T41" fmla="*/ 1 h 1079"/>
                  <a:gd name="T42" fmla="*/ 1 w 479"/>
                  <a:gd name="T43" fmla="*/ 1 h 1079"/>
                  <a:gd name="T44" fmla="*/ 1 w 479"/>
                  <a:gd name="T45" fmla="*/ 1 h 1079"/>
                  <a:gd name="T46" fmla="*/ 1 w 479"/>
                  <a:gd name="T47" fmla="*/ 1 h 1079"/>
                  <a:gd name="T48" fmla="*/ 1 w 479"/>
                  <a:gd name="T49" fmla="*/ 1 h 1079"/>
                  <a:gd name="T50" fmla="*/ 1 w 479"/>
                  <a:gd name="T51" fmla="*/ 1 h 1079"/>
                  <a:gd name="T52" fmla="*/ 1 w 479"/>
                  <a:gd name="T53" fmla="*/ 1 h 1079"/>
                  <a:gd name="T54" fmla="*/ 1 w 479"/>
                  <a:gd name="T55" fmla="*/ 1 h 1079"/>
                  <a:gd name="T56" fmla="*/ 1 w 479"/>
                  <a:gd name="T57" fmla="*/ 1 h 1079"/>
                  <a:gd name="T58" fmla="*/ 1 w 479"/>
                  <a:gd name="T59" fmla="*/ 1 h 1079"/>
                  <a:gd name="T60" fmla="*/ 1 w 479"/>
                  <a:gd name="T61" fmla="*/ 0 h 1079"/>
                  <a:gd name="T62" fmla="*/ 1 w 479"/>
                  <a:gd name="T63" fmla="*/ 0 h 107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79"/>
                  <a:gd name="T97" fmla="*/ 0 h 1079"/>
                  <a:gd name="T98" fmla="*/ 479 w 479"/>
                  <a:gd name="T99" fmla="*/ 1079 h 107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79" h="1079">
                    <a:moveTo>
                      <a:pt x="428" y="0"/>
                    </a:moveTo>
                    <a:lnTo>
                      <a:pt x="402" y="34"/>
                    </a:lnTo>
                    <a:lnTo>
                      <a:pt x="379" y="68"/>
                    </a:lnTo>
                    <a:lnTo>
                      <a:pt x="348" y="114"/>
                    </a:lnTo>
                    <a:lnTo>
                      <a:pt x="316" y="169"/>
                    </a:lnTo>
                    <a:lnTo>
                      <a:pt x="280" y="233"/>
                    </a:lnTo>
                    <a:lnTo>
                      <a:pt x="244" y="304"/>
                    </a:lnTo>
                    <a:lnTo>
                      <a:pt x="204" y="382"/>
                    </a:lnTo>
                    <a:lnTo>
                      <a:pt x="166" y="463"/>
                    </a:lnTo>
                    <a:lnTo>
                      <a:pt x="130" y="551"/>
                    </a:lnTo>
                    <a:lnTo>
                      <a:pt x="95" y="638"/>
                    </a:lnTo>
                    <a:lnTo>
                      <a:pt x="65" y="728"/>
                    </a:lnTo>
                    <a:lnTo>
                      <a:pt x="19" y="908"/>
                    </a:lnTo>
                    <a:lnTo>
                      <a:pt x="0" y="1079"/>
                    </a:lnTo>
                    <a:lnTo>
                      <a:pt x="27" y="988"/>
                    </a:lnTo>
                    <a:lnTo>
                      <a:pt x="61" y="883"/>
                    </a:lnTo>
                    <a:lnTo>
                      <a:pt x="84" y="819"/>
                    </a:lnTo>
                    <a:lnTo>
                      <a:pt x="109" y="749"/>
                    </a:lnTo>
                    <a:lnTo>
                      <a:pt x="137" y="674"/>
                    </a:lnTo>
                    <a:lnTo>
                      <a:pt x="170" y="595"/>
                    </a:lnTo>
                    <a:lnTo>
                      <a:pt x="204" y="513"/>
                    </a:lnTo>
                    <a:lnTo>
                      <a:pt x="242" y="427"/>
                    </a:lnTo>
                    <a:lnTo>
                      <a:pt x="284" y="340"/>
                    </a:lnTo>
                    <a:lnTo>
                      <a:pt x="327" y="252"/>
                    </a:lnTo>
                    <a:lnTo>
                      <a:pt x="375" y="165"/>
                    </a:lnTo>
                    <a:lnTo>
                      <a:pt x="424" y="79"/>
                    </a:lnTo>
                    <a:lnTo>
                      <a:pt x="449" y="260"/>
                    </a:lnTo>
                    <a:lnTo>
                      <a:pt x="479" y="212"/>
                    </a:lnTo>
                    <a:lnTo>
                      <a:pt x="464" y="123"/>
                    </a:lnTo>
                    <a:lnTo>
                      <a:pt x="447" y="53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61" name="Freeform 32"/>
              <p:cNvSpPr>
                <a:spLocks/>
              </p:cNvSpPr>
              <p:nvPr/>
            </p:nvSpPr>
            <p:spPr bwMode="auto">
              <a:xfrm>
                <a:off x="1293" y="1179"/>
                <a:ext cx="186" cy="220"/>
              </a:xfrm>
              <a:custGeom>
                <a:avLst/>
                <a:gdLst>
                  <a:gd name="T0" fmla="*/ 1 w 372"/>
                  <a:gd name="T1" fmla="*/ 1 h 439"/>
                  <a:gd name="T2" fmla="*/ 1 w 372"/>
                  <a:gd name="T3" fmla="*/ 1 h 439"/>
                  <a:gd name="T4" fmla="*/ 1 w 372"/>
                  <a:gd name="T5" fmla="*/ 1 h 439"/>
                  <a:gd name="T6" fmla="*/ 1 w 372"/>
                  <a:gd name="T7" fmla="*/ 1 h 439"/>
                  <a:gd name="T8" fmla="*/ 1 w 372"/>
                  <a:gd name="T9" fmla="*/ 1 h 439"/>
                  <a:gd name="T10" fmla="*/ 1 w 372"/>
                  <a:gd name="T11" fmla="*/ 1 h 439"/>
                  <a:gd name="T12" fmla="*/ 1 w 372"/>
                  <a:gd name="T13" fmla="*/ 1 h 439"/>
                  <a:gd name="T14" fmla="*/ 1 w 372"/>
                  <a:gd name="T15" fmla="*/ 1 h 439"/>
                  <a:gd name="T16" fmla="*/ 1 w 372"/>
                  <a:gd name="T17" fmla="*/ 0 h 439"/>
                  <a:gd name="T18" fmla="*/ 1 w 372"/>
                  <a:gd name="T19" fmla="*/ 1 h 439"/>
                  <a:gd name="T20" fmla="*/ 1 w 372"/>
                  <a:gd name="T21" fmla="*/ 1 h 439"/>
                  <a:gd name="T22" fmla="*/ 1 w 372"/>
                  <a:gd name="T23" fmla="*/ 1 h 439"/>
                  <a:gd name="T24" fmla="*/ 1 w 372"/>
                  <a:gd name="T25" fmla="*/ 1 h 439"/>
                  <a:gd name="T26" fmla="*/ 1 w 372"/>
                  <a:gd name="T27" fmla="*/ 1 h 439"/>
                  <a:gd name="T28" fmla="*/ 1 w 372"/>
                  <a:gd name="T29" fmla="*/ 1 h 439"/>
                  <a:gd name="T30" fmla="*/ 1 w 372"/>
                  <a:gd name="T31" fmla="*/ 1 h 439"/>
                  <a:gd name="T32" fmla="*/ 1 w 372"/>
                  <a:gd name="T33" fmla="*/ 1 h 439"/>
                  <a:gd name="T34" fmla="*/ 0 w 372"/>
                  <a:gd name="T35" fmla="*/ 1 h 439"/>
                  <a:gd name="T36" fmla="*/ 1 w 372"/>
                  <a:gd name="T37" fmla="*/ 1 h 439"/>
                  <a:gd name="T38" fmla="*/ 1 w 372"/>
                  <a:gd name="T39" fmla="*/ 1 h 439"/>
                  <a:gd name="T40" fmla="*/ 1 w 372"/>
                  <a:gd name="T41" fmla="*/ 1 h 4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2"/>
                  <a:gd name="T64" fmla="*/ 0 h 439"/>
                  <a:gd name="T65" fmla="*/ 372 w 372"/>
                  <a:gd name="T66" fmla="*/ 439 h 4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2" h="439">
                    <a:moveTo>
                      <a:pt x="21" y="325"/>
                    </a:moveTo>
                    <a:lnTo>
                      <a:pt x="38" y="300"/>
                    </a:lnTo>
                    <a:lnTo>
                      <a:pt x="59" y="271"/>
                    </a:lnTo>
                    <a:lnTo>
                      <a:pt x="93" y="233"/>
                    </a:lnTo>
                    <a:lnTo>
                      <a:pt x="138" y="186"/>
                    </a:lnTo>
                    <a:lnTo>
                      <a:pt x="199" y="129"/>
                    </a:lnTo>
                    <a:lnTo>
                      <a:pt x="277" y="68"/>
                    </a:lnTo>
                    <a:lnTo>
                      <a:pt x="323" y="34"/>
                    </a:lnTo>
                    <a:lnTo>
                      <a:pt x="372" y="0"/>
                    </a:lnTo>
                    <a:lnTo>
                      <a:pt x="351" y="19"/>
                    </a:lnTo>
                    <a:lnTo>
                      <a:pt x="300" y="68"/>
                    </a:lnTo>
                    <a:lnTo>
                      <a:pt x="230" y="138"/>
                    </a:lnTo>
                    <a:lnTo>
                      <a:pt x="190" y="178"/>
                    </a:lnTo>
                    <a:lnTo>
                      <a:pt x="152" y="218"/>
                    </a:lnTo>
                    <a:lnTo>
                      <a:pt x="114" y="260"/>
                    </a:lnTo>
                    <a:lnTo>
                      <a:pt x="79" y="300"/>
                    </a:lnTo>
                    <a:lnTo>
                      <a:pt x="24" y="370"/>
                    </a:lnTo>
                    <a:lnTo>
                      <a:pt x="0" y="420"/>
                    </a:lnTo>
                    <a:lnTo>
                      <a:pt x="17" y="439"/>
                    </a:lnTo>
                    <a:lnTo>
                      <a:pt x="21" y="325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62" name="Freeform 33"/>
              <p:cNvSpPr>
                <a:spLocks/>
              </p:cNvSpPr>
              <p:nvPr/>
            </p:nvSpPr>
            <p:spPr bwMode="auto">
              <a:xfrm>
                <a:off x="1464" y="1204"/>
                <a:ext cx="70" cy="246"/>
              </a:xfrm>
              <a:custGeom>
                <a:avLst/>
                <a:gdLst>
                  <a:gd name="T0" fmla="*/ 0 w 140"/>
                  <a:gd name="T1" fmla="*/ 1 h 492"/>
                  <a:gd name="T2" fmla="*/ 1 w 140"/>
                  <a:gd name="T3" fmla="*/ 1 h 492"/>
                  <a:gd name="T4" fmla="*/ 1 w 140"/>
                  <a:gd name="T5" fmla="*/ 1 h 492"/>
                  <a:gd name="T6" fmla="*/ 1 w 140"/>
                  <a:gd name="T7" fmla="*/ 1 h 492"/>
                  <a:gd name="T8" fmla="*/ 1 w 140"/>
                  <a:gd name="T9" fmla="*/ 1 h 492"/>
                  <a:gd name="T10" fmla="*/ 1 w 140"/>
                  <a:gd name="T11" fmla="*/ 1 h 492"/>
                  <a:gd name="T12" fmla="*/ 1 w 140"/>
                  <a:gd name="T13" fmla="*/ 1 h 492"/>
                  <a:gd name="T14" fmla="*/ 1 w 140"/>
                  <a:gd name="T15" fmla="*/ 1 h 492"/>
                  <a:gd name="T16" fmla="*/ 1 w 140"/>
                  <a:gd name="T17" fmla="*/ 0 h 492"/>
                  <a:gd name="T18" fmla="*/ 0 w 140"/>
                  <a:gd name="T19" fmla="*/ 1 h 492"/>
                  <a:gd name="T20" fmla="*/ 0 w 140"/>
                  <a:gd name="T21" fmla="*/ 1 h 4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0"/>
                  <a:gd name="T34" fmla="*/ 0 h 492"/>
                  <a:gd name="T35" fmla="*/ 140 w 140"/>
                  <a:gd name="T36" fmla="*/ 492 h 4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0" h="492">
                    <a:moveTo>
                      <a:pt x="0" y="10"/>
                    </a:moveTo>
                    <a:lnTo>
                      <a:pt x="17" y="57"/>
                    </a:lnTo>
                    <a:lnTo>
                      <a:pt x="55" y="177"/>
                    </a:lnTo>
                    <a:lnTo>
                      <a:pt x="97" y="333"/>
                    </a:lnTo>
                    <a:lnTo>
                      <a:pt x="123" y="492"/>
                    </a:lnTo>
                    <a:lnTo>
                      <a:pt x="140" y="363"/>
                    </a:lnTo>
                    <a:lnTo>
                      <a:pt x="121" y="209"/>
                    </a:lnTo>
                    <a:lnTo>
                      <a:pt x="95" y="110"/>
                    </a:lnTo>
                    <a:lnTo>
                      <a:pt x="5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63" name="Freeform 34"/>
              <p:cNvSpPr>
                <a:spLocks/>
              </p:cNvSpPr>
              <p:nvPr/>
            </p:nvSpPr>
            <p:spPr bwMode="auto">
              <a:xfrm>
                <a:off x="1718" y="1265"/>
                <a:ext cx="95" cy="465"/>
              </a:xfrm>
              <a:custGeom>
                <a:avLst/>
                <a:gdLst>
                  <a:gd name="T0" fmla="*/ 0 w 190"/>
                  <a:gd name="T1" fmla="*/ 1 h 929"/>
                  <a:gd name="T2" fmla="*/ 1 w 190"/>
                  <a:gd name="T3" fmla="*/ 1 h 929"/>
                  <a:gd name="T4" fmla="*/ 1 w 190"/>
                  <a:gd name="T5" fmla="*/ 1 h 929"/>
                  <a:gd name="T6" fmla="*/ 1 w 190"/>
                  <a:gd name="T7" fmla="*/ 0 h 929"/>
                  <a:gd name="T8" fmla="*/ 1 w 190"/>
                  <a:gd name="T9" fmla="*/ 1 h 929"/>
                  <a:gd name="T10" fmla="*/ 1 w 190"/>
                  <a:gd name="T11" fmla="*/ 1 h 929"/>
                  <a:gd name="T12" fmla="*/ 1 w 190"/>
                  <a:gd name="T13" fmla="*/ 1 h 929"/>
                  <a:gd name="T14" fmla="*/ 1 w 190"/>
                  <a:gd name="T15" fmla="*/ 1 h 929"/>
                  <a:gd name="T16" fmla="*/ 1 w 190"/>
                  <a:gd name="T17" fmla="*/ 1 h 929"/>
                  <a:gd name="T18" fmla="*/ 1 w 190"/>
                  <a:gd name="T19" fmla="*/ 1 h 929"/>
                  <a:gd name="T20" fmla="*/ 1 w 190"/>
                  <a:gd name="T21" fmla="*/ 1 h 929"/>
                  <a:gd name="T22" fmla="*/ 1 w 190"/>
                  <a:gd name="T23" fmla="*/ 1 h 929"/>
                  <a:gd name="T24" fmla="*/ 1 w 190"/>
                  <a:gd name="T25" fmla="*/ 1 h 929"/>
                  <a:gd name="T26" fmla="*/ 1 w 190"/>
                  <a:gd name="T27" fmla="*/ 1 h 929"/>
                  <a:gd name="T28" fmla="*/ 1 w 190"/>
                  <a:gd name="T29" fmla="*/ 1 h 929"/>
                  <a:gd name="T30" fmla="*/ 0 w 190"/>
                  <a:gd name="T31" fmla="*/ 1 h 929"/>
                  <a:gd name="T32" fmla="*/ 0 w 190"/>
                  <a:gd name="T33" fmla="*/ 1 h 9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0"/>
                  <a:gd name="T52" fmla="*/ 0 h 929"/>
                  <a:gd name="T53" fmla="*/ 190 w 190"/>
                  <a:gd name="T54" fmla="*/ 929 h 9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0" h="929">
                    <a:moveTo>
                      <a:pt x="0" y="370"/>
                    </a:moveTo>
                    <a:lnTo>
                      <a:pt x="19" y="344"/>
                    </a:lnTo>
                    <a:lnTo>
                      <a:pt x="59" y="270"/>
                    </a:lnTo>
                    <a:lnTo>
                      <a:pt x="129" y="0"/>
                    </a:lnTo>
                    <a:lnTo>
                      <a:pt x="179" y="135"/>
                    </a:lnTo>
                    <a:lnTo>
                      <a:pt x="190" y="294"/>
                    </a:lnTo>
                    <a:lnTo>
                      <a:pt x="183" y="511"/>
                    </a:lnTo>
                    <a:lnTo>
                      <a:pt x="148" y="711"/>
                    </a:lnTo>
                    <a:lnTo>
                      <a:pt x="101" y="929"/>
                    </a:lnTo>
                    <a:lnTo>
                      <a:pt x="128" y="498"/>
                    </a:lnTo>
                    <a:lnTo>
                      <a:pt x="141" y="254"/>
                    </a:lnTo>
                    <a:lnTo>
                      <a:pt x="124" y="281"/>
                    </a:lnTo>
                    <a:lnTo>
                      <a:pt x="86" y="342"/>
                    </a:lnTo>
                    <a:lnTo>
                      <a:pt x="44" y="410"/>
                    </a:lnTo>
                    <a:lnTo>
                      <a:pt x="17" y="454"/>
                    </a:lnTo>
                    <a:lnTo>
                      <a:pt x="0" y="3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64" name="Freeform 35"/>
              <p:cNvSpPr>
                <a:spLocks/>
              </p:cNvSpPr>
              <p:nvPr/>
            </p:nvSpPr>
            <p:spPr bwMode="auto">
              <a:xfrm>
                <a:off x="1264" y="2281"/>
                <a:ext cx="281" cy="741"/>
              </a:xfrm>
              <a:custGeom>
                <a:avLst/>
                <a:gdLst>
                  <a:gd name="T0" fmla="*/ 1 w 560"/>
                  <a:gd name="T1" fmla="*/ 0 h 1482"/>
                  <a:gd name="T2" fmla="*/ 0 w 560"/>
                  <a:gd name="T3" fmla="*/ 1 h 1482"/>
                  <a:gd name="T4" fmla="*/ 1 w 560"/>
                  <a:gd name="T5" fmla="*/ 1 h 1482"/>
                  <a:gd name="T6" fmla="*/ 1 w 560"/>
                  <a:gd name="T7" fmla="*/ 1 h 1482"/>
                  <a:gd name="T8" fmla="*/ 1 w 560"/>
                  <a:gd name="T9" fmla="*/ 1 h 1482"/>
                  <a:gd name="T10" fmla="*/ 1 w 560"/>
                  <a:gd name="T11" fmla="*/ 1 h 1482"/>
                  <a:gd name="T12" fmla="*/ 1 w 560"/>
                  <a:gd name="T13" fmla="*/ 1 h 1482"/>
                  <a:gd name="T14" fmla="*/ 1 w 560"/>
                  <a:gd name="T15" fmla="*/ 1 h 1482"/>
                  <a:gd name="T16" fmla="*/ 1 w 560"/>
                  <a:gd name="T17" fmla="*/ 1 h 1482"/>
                  <a:gd name="T18" fmla="*/ 1 w 560"/>
                  <a:gd name="T19" fmla="*/ 1 h 1482"/>
                  <a:gd name="T20" fmla="*/ 1 w 560"/>
                  <a:gd name="T21" fmla="*/ 1 h 1482"/>
                  <a:gd name="T22" fmla="*/ 1 w 560"/>
                  <a:gd name="T23" fmla="*/ 1 h 1482"/>
                  <a:gd name="T24" fmla="*/ 1 w 560"/>
                  <a:gd name="T25" fmla="*/ 1 h 1482"/>
                  <a:gd name="T26" fmla="*/ 1 w 560"/>
                  <a:gd name="T27" fmla="*/ 1 h 1482"/>
                  <a:gd name="T28" fmla="*/ 1 w 560"/>
                  <a:gd name="T29" fmla="*/ 1 h 1482"/>
                  <a:gd name="T30" fmla="*/ 1 w 560"/>
                  <a:gd name="T31" fmla="*/ 1 h 1482"/>
                  <a:gd name="T32" fmla="*/ 1 w 560"/>
                  <a:gd name="T33" fmla="*/ 1 h 1482"/>
                  <a:gd name="T34" fmla="*/ 1 w 560"/>
                  <a:gd name="T35" fmla="*/ 1 h 1482"/>
                  <a:gd name="T36" fmla="*/ 1 w 560"/>
                  <a:gd name="T37" fmla="*/ 1 h 1482"/>
                  <a:gd name="T38" fmla="*/ 1 w 560"/>
                  <a:gd name="T39" fmla="*/ 1 h 1482"/>
                  <a:gd name="T40" fmla="*/ 1 w 560"/>
                  <a:gd name="T41" fmla="*/ 1 h 1482"/>
                  <a:gd name="T42" fmla="*/ 1 w 560"/>
                  <a:gd name="T43" fmla="*/ 1 h 1482"/>
                  <a:gd name="T44" fmla="*/ 1 w 560"/>
                  <a:gd name="T45" fmla="*/ 1 h 1482"/>
                  <a:gd name="T46" fmla="*/ 1 w 560"/>
                  <a:gd name="T47" fmla="*/ 1 h 1482"/>
                  <a:gd name="T48" fmla="*/ 1 w 560"/>
                  <a:gd name="T49" fmla="*/ 1 h 1482"/>
                  <a:gd name="T50" fmla="*/ 1 w 560"/>
                  <a:gd name="T51" fmla="*/ 1 h 1482"/>
                  <a:gd name="T52" fmla="*/ 1 w 560"/>
                  <a:gd name="T53" fmla="*/ 1 h 1482"/>
                  <a:gd name="T54" fmla="*/ 1 w 560"/>
                  <a:gd name="T55" fmla="*/ 1 h 1482"/>
                  <a:gd name="T56" fmla="*/ 1 w 560"/>
                  <a:gd name="T57" fmla="*/ 1 h 1482"/>
                  <a:gd name="T58" fmla="*/ 1 w 560"/>
                  <a:gd name="T59" fmla="*/ 1 h 1482"/>
                  <a:gd name="T60" fmla="*/ 1 w 560"/>
                  <a:gd name="T61" fmla="*/ 1 h 1482"/>
                  <a:gd name="T62" fmla="*/ 1 w 560"/>
                  <a:gd name="T63" fmla="*/ 0 h 1482"/>
                  <a:gd name="T64" fmla="*/ 1 w 560"/>
                  <a:gd name="T65" fmla="*/ 0 h 14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60"/>
                  <a:gd name="T100" fmla="*/ 0 h 1482"/>
                  <a:gd name="T101" fmla="*/ 560 w 560"/>
                  <a:gd name="T102" fmla="*/ 1482 h 14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60" h="1482">
                    <a:moveTo>
                      <a:pt x="11" y="0"/>
                    </a:moveTo>
                    <a:lnTo>
                      <a:pt x="0" y="513"/>
                    </a:lnTo>
                    <a:lnTo>
                      <a:pt x="21" y="627"/>
                    </a:lnTo>
                    <a:lnTo>
                      <a:pt x="53" y="747"/>
                    </a:lnTo>
                    <a:lnTo>
                      <a:pt x="72" y="808"/>
                    </a:lnTo>
                    <a:lnTo>
                      <a:pt x="97" y="868"/>
                    </a:lnTo>
                    <a:lnTo>
                      <a:pt x="123" y="931"/>
                    </a:lnTo>
                    <a:lnTo>
                      <a:pt x="154" y="994"/>
                    </a:lnTo>
                    <a:lnTo>
                      <a:pt x="188" y="1057"/>
                    </a:lnTo>
                    <a:lnTo>
                      <a:pt x="228" y="1119"/>
                    </a:lnTo>
                    <a:lnTo>
                      <a:pt x="271" y="1182"/>
                    </a:lnTo>
                    <a:lnTo>
                      <a:pt x="319" y="1245"/>
                    </a:lnTo>
                    <a:lnTo>
                      <a:pt x="372" y="1306"/>
                    </a:lnTo>
                    <a:lnTo>
                      <a:pt x="429" y="1366"/>
                    </a:lnTo>
                    <a:lnTo>
                      <a:pt x="492" y="1425"/>
                    </a:lnTo>
                    <a:lnTo>
                      <a:pt x="560" y="1482"/>
                    </a:lnTo>
                    <a:lnTo>
                      <a:pt x="532" y="1450"/>
                    </a:lnTo>
                    <a:lnTo>
                      <a:pt x="498" y="1410"/>
                    </a:lnTo>
                    <a:lnTo>
                      <a:pt x="456" y="1357"/>
                    </a:lnTo>
                    <a:lnTo>
                      <a:pt x="406" y="1290"/>
                    </a:lnTo>
                    <a:lnTo>
                      <a:pt x="382" y="1252"/>
                    </a:lnTo>
                    <a:lnTo>
                      <a:pt x="355" y="1212"/>
                    </a:lnTo>
                    <a:lnTo>
                      <a:pt x="300" y="1125"/>
                    </a:lnTo>
                    <a:lnTo>
                      <a:pt x="247" y="1026"/>
                    </a:lnTo>
                    <a:lnTo>
                      <a:pt x="199" y="922"/>
                    </a:lnTo>
                    <a:lnTo>
                      <a:pt x="155" y="808"/>
                    </a:lnTo>
                    <a:lnTo>
                      <a:pt x="98" y="564"/>
                    </a:lnTo>
                    <a:lnTo>
                      <a:pt x="97" y="308"/>
                    </a:lnTo>
                    <a:lnTo>
                      <a:pt x="121" y="176"/>
                    </a:lnTo>
                    <a:lnTo>
                      <a:pt x="142" y="112"/>
                    </a:lnTo>
                    <a:lnTo>
                      <a:pt x="169" y="4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65" name="Freeform 36"/>
              <p:cNvSpPr>
                <a:spLocks/>
              </p:cNvSpPr>
              <p:nvPr/>
            </p:nvSpPr>
            <p:spPr bwMode="auto">
              <a:xfrm>
                <a:off x="1774" y="2134"/>
                <a:ext cx="48" cy="71"/>
              </a:xfrm>
              <a:custGeom>
                <a:avLst/>
                <a:gdLst>
                  <a:gd name="T0" fmla="*/ 0 w 95"/>
                  <a:gd name="T1" fmla="*/ 0 h 143"/>
                  <a:gd name="T2" fmla="*/ 1 w 95"/>
                  <a:gd name="T3" fmla="*/ 0 h 143"/>
                  <a:gd name="T4" fmla="*/ 1 w 95"/>
                  <a:gd name="T5" fmla="*/ 0 h 143"/>
                  <a:gd name="T6" fmla="*/ 1 w 95"/>
                  <a:gd name="T7" fmla="*/ 0 h 143"/>
                  <a:gd name="T8" fmla="*/ 1 w 95"/>
                  <a:gd name="T9" fmla="*/ 0 h 143"/>
                  <a:gd name="T10" fmla="*/ 1 w 95"/>
                  <a:gd name="T11" fmla="*/ 0 h 143"/>
                  <a:gd name="T12" fmla="*/ 1 w 95"/>
                  <a:gd name="T13" fmla="*/ 0 h 143"/>
                  <a:gd name="T14" fmla="*/ 0 w 95"/>
                  <a:gd name="T15" fmla="*/ 0 h 143"/>
                  <a:gd name="T16" fmla="*/ 0 w 95"/>
                  <a:gd name="T17" fmla="*/ 0 h 1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143"/>
                  <a:gd name="T29" fmla="*/ 95 w 95"/>
                  <a:gd name="T30" fmla="*/ 143 h 1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143">
                    <a:moveTo>
                      <a:pt x="0" y="29"/>
                    </a:moveTo>
                    <a:lnTo>
                      <a:pt x="28" y="63"/>
                    </a:lnTo>
                    <a:lnTo>
                      <a:pt x="68" y="143"/>
                    </a:lnTo>
                    <a:lnTo>
                      <a:pt x="95" y="110"/>
                    </a:lnTo>
                    <a:lnTo>
                      <a:pt x="64" y="55"/>
                    </a:lnTo>
                    <a:lnTo>
                      <a:pt x="34" y="19"/>
                    </a:lnTo>
                    <a:lnTo>
                      <a:pt x="7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66" name="Freeform 37"/>
              <p:cNvSpPr>
                <a:spLocks/>
              </p:cNvSpPr>
              <p:nvPr/>
            </p:nvSpPr>
            <p:spPr bwMode="auto">
              <a:xfrm>
                <a:off x="1425" y="1475"/>
                <a:ext cx="265" cy="689"/>
              </a:xfrm>
              <a:custGeom>
                <a:avLst/>
                <a:gdLst>
                  <a:gd name="T0" fmla="*/ 1 w 530"/>
                  <a:gd name="T1" fmla="*/ 1 h 1378"/>
                  <a:gd name="T2" fmla="*/ 1 w 530"/>
                  <a:gd name="T3" fmla="*/ 1 h 1378"/>
                  <a:gd name="T4" fmla="*/ 1 w 530"/>
                  <a:gd name="T5" fmla="*/ 1 h 1378"/>
                  <a:gd name="T6" fmla="*/ 1 w 530"/>
                  <a:gd name="T7" fmla="*/ 1 h 1378"/>
                  <a:gd name="T8" fmla="*/ 1 w 530"/>
                  <a:gd name="T9" fmla="*/ 1 h 1378"/>
                  <a:gd name="T10" fmla="*/ 1 w 530"/>
                  <a:gd name="T11" fmla="*/ 1 h 1378"/>
                  <a:gd name="T12" fmla="*/ 1 w 530"/>
                  <a:gd name="T13" fmla="*/ 1 h 1378"/>
                  <a:gd name="T14" fmla="*/ 1 w 530"/>
                  <a:gd name="T15" fmla="*/ 1 h 1378"/>
                  <a:gd name="T16" fmla="*/ 1 w 530"/>
                  <a:gd name="T17" fmla="*/ 1 h 1378"/>
                  <a:gd name="T18" fmla="*/ 1 w 530"/>
                  <a:gd name="T19" fmla="*/ 1 h 1378"/>
                  <a:gd name="T20" fmla="*/ 1 w 530"/>
                  <a:gd name="T21" fmla="*/ 1 h 1378"/>
                  <a:gd name="T22" fmla="*/ 1 w 530"/>
                  <a:gd name="T23" fmla="*/ 1 h 1378"/>
                  <a:gd name="T24" fmla="*/ 1 w 530"/>
                  <a:gd name="T25" fmla="*/ 1 h 1378"/>
                  <a:gd name="T26" fmla="*/ 0 w 530"/>
                  <a:gd name="T27" fmla="*/ 1 h 1378"/>
                  <a:gd name="T28" fmla="*/ 1 w 530"/>
                  <a:gd name="T29" fmla="*/ 1 h 1378"/>
                  <a:gd name="T30" fmla="*/ 1 w 530"/>
                  <a:gd name="T31" fmla="*/ 1 h 1378"/>
                  <a:gd name="T32" fmla="*/ 1 w 530"/>
                  <a:gd name="T33" fmla="*/ 1 h 1378"/>
                  <a:gd name="T34" fmla="*/ 1 w 530"/>
                  <a:gd name="T35" fmla="*/ 1 h 1378"/>
                  <a:gd name="T36" fmla="*/ 1 w 530"/>
                  <a:gd name="T37" fmla="*/ 1 h 1378"/>
                  <a:gd name="T38" fmla="*/ 1 w 530"/>
                  <a:gd name="T39" fmla="*/ 1 h 1378"/>
                  <a:gd name="T40" fmla="*/ 1 w 530"/>
                  <a:gd name="T41" fmla="*/ 1 h 1378"/>
                  <a:gd name="T42" fmla="*/ 1 w 530"/>
                  <a:gd name="T43" fmla="*/ 1 h 1378"/>
                  <a:gd name="T44" fmla="*/ 1 w 530"/>
                  <a:gd name="T45" fmla="*/ 1 h 1378"/>
                  <a:gd name="T46" fmla="*/ 1 w 530"/>
                  <a:gd name="T47" fmla="*/ 1 h 1378"/>
                  <a:gd name="T48" fmla="*/ 1 w 530"/>
                  <a:gd name="T49" fmla="*/ 1 h 1378"/>
                  <a:gd name="T50" fmla="*/ 1 w 530"/>
                  <a:gd name="T51" fmla="*/ 1 h 1378"/>
                  <a:gd name="T52" fmla="*/ 1 w 530"/>
                  <a:gd name="T53" fmla="*/ 1 h 1378"/>
                  <a:gd name="T54" fmla="*/ 1 w 530"/>
                  <a:gd name="T55" fmla="*/ 1 h 1378"/>
                  <a:gd name="T56" fmla="*/ 1 w 530"/>
                  <a:gd name="T57" fmla="*/ 1 h 1378"/>
                  <a:gd name="T58" fmla="*/ 1 w 530"/>
                  <a:gd name="T59" fmla="*/ 1 h 1378"/>
                  <a:gd name="T60" fmla="*/ 1 w 530"/>
                  <a:gd name="T61" fmla="*/ 1 h 1378"/>
                  <a:gd name="T62" fmla="*/ 1 w 530"/>
                  <a:gd name="T63" fmla="*/ 1 h 1378"/>
                  <a:gd name="T64" fmla="*/ 1 w 530"/>
                  <a:gd name="T65" fmla="*/ 1 h 1378"/>
                  <a:gd name="T66" fmla="*/ 1 w 530"/>
                  <a:gd name="T67" fmla="*/ 1 h 1378"/>
                  <a:gd name="T68" fmla="*/ 1 w 530"/>
                  <a:gd name="T69" fmla="*/ 1 h 1378"/>
                  <a:gd name="T70" fmla="*/ 1 w 530"/>
                  <a:gd name="T71" fmla="*/ 1 h 1378"/>
                  <a:gd name="T72" fmla="*/ 1 w 530"/>
                  <a:gd name="T73" fmla="*/ 1 h 1378"/>
                  <a:gd name="T74" fmla="*/ 1 w 530"/>
                  <a:gd name="T75" fmla="*/ 1 h 1378"/>
                  <a:gd name="T76" fmla="*/ 1 w 530"/>
                  <a:gd name="T77" fmla="*/ 1 h 1378"/>
                  <a:gd name="T78" fmla="*/ 1 w 530"/>
                  <a:gd name="T79" fmla="*/ 1 h 1378"/>
                  <a:gd name="T80" fmla="*/ 1 w 530"/>
                  <a:gd name="T81" fmla="*/ 1 h 1378"/>
                  <a:gd name="T82" fmla="*/ 1 w 530"/>
                  <a:gd name="T83" fmla="*/ 1 h 1378"/>
                  <a:gd name="T84" fmla="*/ 1 w 530"/>
                  <a:gd name="T85" fmla="*/ 1 h 1378"/>
                  <a:gd name="T86" fmla="*/ 1 w 530"/>
                  <a:gd name="T87" fmla="*/ 0 h 1378"/>
                  <a:gd name="T88" fmla="*/ 1 w 530"/>
                  <a:gd name="T89" fmla="*/ 1 h 1378"/>
                  <a:gd name="T90" fmla="*/ 1 w 530"/>
                  <a:gd name="T91" fmla="*/ 1 h 1378"/>
                  <a:gd name="T92" fmla="*/ 1 w 530"/>
                  <a:gd name="T93" fmla="*/ 1 h 1378"/>
                  <a:gd name="T94" fmla="*/ 1 w 530"/>
                  <a:gd name="T95" fmla="*/ 1 h 1378"/>
                  <a:gd name="T96" fmla="*/ 1 w 530"/>
                  <a:gd name="T97" fmla="*/ 1 h 1378"/>
                  <a:gd name="T98" fmla="*/ 1 w 530"/>
                  <a:gd name="T99" fmla="*/ 1 h 1378"/>
                  <a:gd name="T100" fmla="*/ 1 w 530"/>
                  <a:gd name="T101" fmla="*/ 1 h 1378"/>
                  <a:gd name="T102" fmla="*/ 1 w 530"/>
                  <a:gd name="T103" fmla="*/ 1 h 1378"/>
                  <a:gd name="T104" fmla="*/ 1 w 530"/>
                  <a:gd name="T105" fmla="*/ 1 h 1378"/>
                  <a:gd name="T106" fmla="*/ 1 w 530"/>
                  <a:gd name="T107" fmla="*/ 1 h 137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30"/>
                  <a:gd name="T163" fmla="*/ 0 h 1378"/>
                  <a:gd name="T164" fmla="*/ 530 w 530"/>
                  <a:gd name="T165" fmla="*/ 1378 h 137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30" h="1378">
                    <a:moveTo>
                      <a:pt x="519" y="817"/>
                    </a:moveTo>
                    <a:lnTo>
                      <a:pt x="502" y="874"/>
                    </a:lnTo>
                    <a:lnTo>
                      <a:pt x="471" y="948"/>
                    </a:lnTo>
                    <a:lnTo>
                      <a:pt x="427" y="1034"/>
                    </a:lnTo>
                    <a:lnTo>
                      <a:pt x="401" y="1078"/>
                    </a:lnTo>
                    <a:lnTo>
                      <a:pt x="370" y="1123"/>
                    </a:lnTo>
                    <a:lnTo>
                      <a:pt x="334" y="1167"/>
                    </a:lnTo>
                    <a:lnTo>
                      <a:pt x="298" y="1209"/>
                    </a:lnTo>
                    <a:lnTo>
                      <a:pt x="256" y="1247"/>
                    </a:lnTo>
                    <a:lnTo>
                      <a:pt x="213" y="1283"/>
                    </a:lnTo>
                    <a:lnTo>
                      <a:pt x="163" y="1315"/>
                    </a:lnTo>
                    <a:lnTo>
                      <a:pt x="114" y="1342"/>
                    </a:lnTo>
                    <a:lnTo>
                      <a:pt x="59" y="1365"/>
                    </a:lnTo>
                    <a:lnTo>
                      <a:pt x="0" y="1378"/>
                    </a:lnTo>
                    <a:lnTo>
                      <a:pt x="51" y="1328"/>
                    </a:lnTo>
                    <a:lnTo>
                      <a:pt x="101" y="1279"/>
                    </a:lnTo>
                    <a:lnTo>
                      <a:pt x="148" y="1228"/>
                    </a:lnTo>
                    <a:lnTo>
                      <a:pt x="194" y="1174"/>
                    </a:lnTo>
                    <a:lnTo>
                      <a:pt x="237" y="1116"/>
                    </a:lnTo>
                    <a:lnTo>
                      <a:pt x="279" y="1051"/>
                    </a:lnTo>
                    <a:lnTo>
                      <a:pt x="315" y="981"/>
                    </a:lnTo>
                    <a:lnTo>
                      <a:pt x="350" y="901"/>
                    </a:lnTo>
                    <a:lnTo>
                      <a:pt x="312" y="943"/>
                    </a:lnTo>
                    <a:lnTo>
                      <a:pt x="258" y="988"/>
                    </a:lnTo>
                    <a:lnTo>
                      <a:pt x="203" y="1028"/>
                    </a:lnTo>
                    <a:lnTo>
                      <a:pt x="165" y="1053"/>
                    </a:lnTo>
                    <a:lnTo>
                      <a:pt x="188" y="1005"/>
                    </a:lnTo>
                    <a:lnTo>
                      <a:pt x="211" y="960"/>
                    </a:lnTo>
                    <a:lnTo>
                      <a:pt x="260" y="870"/>
                    </a:lnTo>
                    <a:lnTo>
                      <a:pt x="300" y="796"/>
                    </a:lnTo>
                    <a:lnTo>
                      <a:pt x="317" y="751"/>
                    </a:lnTo>
                    <a:lnTo>
                      <a:pt x="281" y="789"/>
                    </a:lnTo>
                    <a:lnTo>
                      <a:pt x="232" y="840"/>
                    </a:lnTo>
                    <a:lnTo>
                      <a:pt x="161" y="895"/>
                    </a:lnTo>
                    <a:lnTo>
                      <a:pt x="114" y="924"/>
                    </a:lnTo>
                    <a:lnTo>
                      <a:pt x="57" y="950"/>
                    </a:lnTo>
                    <a:lnTo>
                      <a:pt x="93" y="901"/>
                    </a:lnTo>
                    <a:lnTo>
                      <a:pt x="127" y="853"/>
                    </a:lnTo>
                    <a:lnTo>
                      <a:pt x="159" y="806"/>
                    </a:lnTo>
                    <a:lnTo>
                      <a:pt x="190" y="758"/>
                    </a:lnTo>
                    <a:lnTo>
                      <a:pt x="245" y="663"/>
                    </a:lnTo>
                    <a:lnTo>
                      <a:pt x="293" y="562"/>
                    </a:lnTo>
                    <a:lnTo>
                      <a:pt x="365" y="323"/>
                    </a:lnTo>
                    <a:lnTo>
                      <a:pt x="405" y="0"/>
                    </a:lnTo>
                    <a:lnTo>
                      <a:pt x="443" y="152"/>
                    </a:lnTo>
                    <a:lnTo>
                      <a:pt x="446" y="245"/>
                    </a:lnTo>
                    <a:lnTo>
                      <a:pt x="445" y="342"/>
                    </a:lnTo>
                    <a:lnTo>
                      <a:pt x="424" y="530"/>
                    </a:lnTo>
                    <a:lnTo>
                      <a:pt x="399" y="673"/>
                    </a:lnTo>
                    <a:lnTo>
                      <a:pt x="462" y="481"/>
                    </a:lnTo>
                    <a:lnTo>
                      <a:pt x="494" y="249"/>
                    </a:lnTo>
                    <a:lnTo>
                      <a:pt x="530" y="532"/>
                    </a:lnTo>
                    <a:lnTo>
                      <a:pt x="519" y="817"/>
                    </a:lnTo>
                    <a:close/>
                  </a:path>
                </a:pathLst>
              </a:custGeom>
              <a:solidFill>
                <a:srgbClr val="FFF7B2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2917825" y="1524000"/>
            <a:ext cx="2362200" cy="4572000"/>
            <a:chOff x="3489" y="1007"/>
            <a:chExt cx="1083" cy="2133"/>
          </a:xfrm>
          <a:solidFill>
            <a:schemeClr val="tx1"/>
          </a:solidFill>
        </p:grpSpPr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3898" y="1844"/>
              <a:ext cx="674" cy="1296"/>
              <a:chOff x="1748" y="1698"/>
              <a:chExt cx="674" cy="1296"/>
            </a:xfrm>
            <a:grpFill/>
          </p:grpSpPr>
          <p:sp>
            <p:nvSpPr>
              <p:cNvPr id="18498" name="Freeform 42"/>
              <p:cNvSpPr>
                <a:spLocks/>
              </p:cNvSpPr>
              <p:nvPr/>
            </p:nvSpPr>
            <p:spPr bwMode="grayWhite">
              <a:xfrm>
                <a:off x="1834" y="2601"/>
                <a:ext cx="214" cy="352"/>
              </a:xfrm>
              <a:custGeom>
                <a:avLst/>
                <a:gdLst>
                  <a:gd name="T0" fmla="*/ 1 w 428"/>
                  <a:gd name="T1" fmla="*/ 0 h 706"/>
                  <a:gd name="T2" fmla="*/ 1 w 428"/>
                  <a:gd name="T3" fmla="*/ 0 h 706"/>
                  <a:gd name="T4" fmla="*/ 1 w 428"/>
                  <a:gd name="T5" fmla="*/ 0 h 706"/>
                  <a:gd name="T6" fmla="*/ 1 w 428"/>
                  <a:gd name="T7" fmla="*/ 0 h 706"/>
                  <a:gd name="T8" fmla="*/ 1 w 428"/>
                  <a:gd name="T9" fmla="*/ 0 h 706"/>
                  <a:gd name="T10" fmla="*/ 1 w 428"/>
                  <a:gd name="T11" fmla="*/ 0 h 706"/>
                  <a:gd name="T12" fmla="*/ 1 w 428"/>
                  <a:gd name="T13" fmla="*/ 1 h 706"/>
                  <a:gd name="T14" fmla="*/ 1 w 428"/>
                  <a:gd name="T15" fmla="*/ 1 h 706"/>
                  <a:gd name="T16" fmla="*/ 1 w 428"/>
                  <a:gd name="T17" fmla="*/ 1 h 706"/>
                  <a:gd name="T18" fmla="*/ 1 w 428"/>
                  <a:gd name="T19" fmla="*/ 1 h 706"/>
                  <a:gd name="T20" fmla="*/ 0 w 428"/>
                  <a:gd name="T21" fmla="*/ 1 h 706"/>
                  <a:gd name="T22" fmla="*/ 1 w 428"/>
                  <a:gd name="T23" fmla="*/ 1 h 706"/>
                  <a:gd name="T24" fmla="*/ 1 w 428"/>
                  <a:gd name="T25" fmla="*/ 1 h 706"/>
                  <a:gd name="T26" fmla="*/ 1 w 428"/>
                  <a:gd name="T27" fmla="*/ 1 h 706"/>
                  <a:gd name="T28" fmla="*/ 1 w 428"/>
                  <a:gd name="T29" fmla="*/ 0 h 706"/>
                  <a:gd name="T30" fmla="*/ 1 w 428"/>
                  <a:gd name="T31" fmla="*/ 0 h 706"/>
                  <a:gd name="T32" fmla="*/ 1 w 428"/>
                  <a:gd name="T33" fmla="*/ 0 h 706"/>
                  <a:gd name="T34" fmla="*/ 1 w 428"/>
                  <a:gd name="T35" fmla="*/ 0 h 706"/>
                  <a:gd name="T36" fmla="*/ 1 w 428"/>
                  <a:gd name="T37" fmla="*/ 0 h 706"/>
                  <a:gd name="T38" fmla="*/ 1 w 428"/>
                  <a:gd name="T39" fmla="*/ 0 h 706"/>
                  <a:gd name="T40" fmla="*/ 1 w 428"/>
                  <a:gd name="T41" fmla="*/ 0 h 706"/>
                  <a:gd name="T42" fmla="*/ 1 w 428"/>
                  <a:gd name="T43" fmla="*/ 0 h 706"/>
                  <a:gd name="T44" fmla="*/ 1 w 428"/>
                  <a:gd name="T45" fmla="*/ 0 h 706"/>
                  <a:gd name="T46" fmla="*/ 1 w 428"/>
                  <a:gd name="T47" fmla="*/ 0 h 70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28"/>
                  <a:gd name="T73" fmla="*/ 0 h 706"/>
                  <a:gd name="T74" fmla="*/ 428 w 428"/>
                  <a:gd name="T75" fmla="*/ 706 h 70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28" h="706">
                    <a:moveTo>
                      <a:pt x="308" y="4"/>
                    </a:moveTo>
                    <a:lnTo>
                      <a:pt x="285" y="185"/>
                    </a:lnTo>
                    <a:lnTo>
                      <a:pt x="251" y="284"/>
                    </a:lnTo>
                    <a:lnTo>
                      <a:pt x="226" y="342"/>
                    </a:lnTo>
                    <a:lnTo>
                      <a:pt x="196" y="405"/>
                    </a:lnTo>
                    <a:lnTo>
                      <a:pt x="158" y="472"/>
                    </a:lnTo>
                    <a:lnTo>
                      <a:pt x="114" y="546"/>
                    </a:lnTo>
                    <a:lnTo>
                      <a:pt x="88" y="584"/>
                    </a:lnTo>
                    <a:lnTo>
                      <a:pt x="61" y="624"/>
                    </a:lnTo>
                    <a:lnTo>
                      <a:pt x="31" y="664"/>
                    </a:lnTo>
                    <a:lnTo>
                      <a:pt x="0" y="706"/>
                    </a:lnTo>
                    <a:lnTo>
                      <a:pt x="54" y="673"/>
                    </a:lnTo>
                    <a:lnTo>
                      <a:pt x="112" y="630"/>
                    </a:lnTo>
                    <a:lnTo>
                      <a:pt x="181" y="569"/>
                    </a:lnTo>
                    <a:lnTo>
                      <a:pt x="253" y="487"/>
                    </a:lnTo>
                    <a:lnTo>
                      <a:pt x="289" y="438"/>
                    </a:lnTo>
                    <a:lnTo>
                      <a:pt x="323" y="384"/>
                    </a:lnTo>
                    <a:lnTo>
                      <a:pt x="384" y="261"/>
                    </a:lnTo>
                    <a:lnTo>
                      <a:pt x="428" y="112"/>
                    </a:lnTo>
                    <a:lnTo>
                      <a:pt x="420" y="90"/>
                    </a:lnTo>
                    <a:lnTo>
                      <a:pt x="396" y="40"/>
                    </a:lnTo>
                    <a:lnTo>
                      <a:pt x="358" y="0"/>
                    </a:lnTo>
                    <a:lnTo>
                      <a:pt x="308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99" name="Freeform 43"/>
              <p:cNvSpPr>
                <a:spLocks/>
              </p:cNvSpPr>
              <p:nvPr/>
            </p:nvSpPr>
            <p:spPr bwMode="grayWhite">
              <a:xfrm>
                <a:off x="2113" y="1779"/>
                <a:ext cx="112" cy="217"/>
              </a:xfrm>
              <a:custGeom>
                <a:avLst/>
                <a:gdLst>
                  <a:gd name="T0" fmla="*/ 0 w 224"/>
                  <a:gd name="T1" fmla="*/ 0 h 435"/>
                  <a:gd name="T2" fmla="*/ 1 w 224"/>
                  <a:gd name="T3" fmla="*/ 0 h 435"/>
                  <a:gd name="T4" fmla="*/ 1 w 224"/>
                  <a:gd name="T5" fmla="*/ 0 h 435"/>
                  <a:gd name="T6" fmla="*/ 1 w 224"/>
                  <a:gd name="T7" fmla="*/ 0 h 435"/>
                  <a:gd name="T8" fmla="*/ 1 w 224"/>
                  <a:gd name="T9" fmla="*/ 0 h 435"/>
                  <a:gd name="T10" fmla="*/ 1 w 224"/>
                  <a:gd name="T11" fmla="*/ 0 h 435"/>
                  <a:gd name="T12" fmla="*/ 1 w 224"/>
                  <a:gd name="T13" fmla="*/ 0 h 435"/>
                  <a:gd name="T14" fmla="*/ 1 w 224"/>
                  <a:gd name="T15" fmla="*/ 0 h 435"/>
                  <a:gd name="T16" fmla="*/ 1 w 224"/>
                  <a:gd name="T17" fmla="*/ 0 h 435"/>
                  <a:gd name="T18" fmla="*/ 1 w 224"/>
                  <a:gd name="T19" fmla="*/ 0 h 435"/>
                  <a:gd name="T20" fmla="*/ 0 w 224"/>
                  <a:gd name="T21" fmla="*/ 0 h 435"/>
                  <a:gd name="T22" fmla="*/ 0 w 224"/>
                  <a:gd name="T23" fmla="*/ 0 h 4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4"/>
                  <a:gd name="T37" fmla="*/ 0 h 435"/>
                  <a:gd name="T38" fmla="*/ 224 w 224"/>
                  <a:gd name="T39" fmla="*/ 435 h 43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4" h="435">
                    <a:moveTo>
                      <a:pt x="0" y="194"/>
                    </a:moveTo>
                    <a:lnTo>
                      <a:pt x="27" y="160"/>
                    </a:lnTo>
                    <a:lnTo>
                      <a:pt x="53" y="126"/>
                    </a:lnTo>
                    <a:lnTo>
                      <a:pt x="86" y="88"/>
                    </a:lnTo>
                    <a:lnTo>
                      <a:pt x="118" y="51"/>
                    </a:lnTo>
                    <a:lnTo>
                      <a:pt x="148" y="21"/>
                    </a:lnTo>
                    <a:lnTo>
                      <a:pt x="173" y="2"/>
                    </a:lnTo>
                    <a:lnTo>
                      <a:pt x="188" y="0"/>
                    </a:lnTo>
                    <a:lnTo>
                      <a:pt x="224" y="110"/>
                    </a:lnTo>
                    <a:lnTo>
                      <a:pt x="31" y="435"/>
                    </a:lnTo>
                    <a:lnTo>
                      <a:pt x="0" y="1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00" name="Freeform 44"/>
              <p:cNvSpPr>
                <a:spLocks/>
              </p:cNvSpPr>
              <p:nvPr/>
            </p:nvSpPr>
            <p:spPr bwMode="grayWhite">
              <a:xfrm>
                <a:off x="1782" y="1727"/>
                <a:ext cx="624" cy="881"/>
              </a:xfrm>
              <a:custGeom>
                <a:avLst/>
                <a:gdLst>
                  <a:gd name="T0" fmla="*/ 1 w 1249"/>
                  <a:gd name="T1" fmla="*/ 0 h 1763"/>
                  <a:gd name="T2" fmla="*/ 0 w 1249"/>
                  <a:gd name="T3" fmla="*/ 0 h 1763"/>
                  <a:gd name="T4" fmla="*/ 0 w 1249"/>
                  <a:gd name="T5" fmla="*/ 0 h 1763"/>
                  <a:gd name="T6" fmla="*/ 0 w 1249"/>
                  <a:gd name="T7" fmla="*/ 1 h 1763"/>
                  <a:gd name="T8" fmla="*/ 0 w 1249"/>
                  <a:gd name="T9" fmla="*/ 1 h 1763"/>
                  <a:gd name="T10" fmla="*/ 0 w 1249"/>
                  <a:gd name="T11" fmla="*/ 1 h 1763"/>
                  <a:gd name="T12" fmla="*/ 0 w 1249"/>
                  <a:gd name="T13" fmla="*/ 1 h 1763"/>
                  <a:gd name="T14" fmla="*/ 0 w 1249"/>
                  <a:gd name="T15" fmla="*/ 1 h 1763"/>
                  <a:gd name="T16" fmla="*/ 0 w 1249"/>
                  <a:gd name="T17" fmla="*/ 2 h 1763"/>
                  <a:gd name="T18" fmla="*/ 0 w 1249"/>
                  <a:gd name="T19" fmla="*/ 2 h 1763"/>
                  <a:gd name="T20" fmla="*/ 0 w 1249"/>
                  <a:gd name="T21" fmla="*/ 2 h 1763"/>
                  <a:gd name="T22" fmla="*/ 0 w 1249"/>
                  <a:gd name="T23" fmla="*/ 3 h 1763"/>
                  <a:gd name="T24" fmla="*/ 0 w 1249"/>
                  <a:gd name="T25" fmla="*/ 3 h 1763"/>
                  <a:gd name="T26" fmla="*/ 0 w 1249"/>
                  <a:gd name="T27" fmla="*/ 3 h 1763"/>
                  <a:gd name="T28" fmla="*/ 0 w 1249"/>
                  <a:gd name="T29" fmla="*/ 3 h 1763"/>
                  <a:gd name="T30" fmla="*/ 0 w 1249"/>
                  <a:gd name="T31" fmla="*/ 2 h 1763"/>
                  <a:gd name="T32" fmla="*/ 1 w 1249"/>
                  <a:gd name="T33" fmla="*/ 3 h 1763"/>
                  <a:gd name="T34" fmla="*/ 1 w 1249"/>
                  <a:gd name="T35" fmla="*/ 3 h 1763"/>
                  <a:gd name="T36" fmla="*/ 1 w 1249"/>
                  <a:gd name="T37" fmla="*/ 3 h 1763"/>
                  <a:gd name="T38" fmla="*/ 1 w 1249"/>
                  <a:gd name="T39" fmla="*/ 3 h 1763"/>
                  <a:gd name="T40" fmla="*/ 2 w 1249"/>
                  <a:gd name="T41" fmla="*/ 2 h 1763"/>
                  <a:gd name="T42" fmla="*/ 2 w 1249"/>
                  <a:gd name="T43" fmla="*/ 1 h 1763"/>
                  <a:gd name="T44" fmla="*/ 2 w 1249"/>
                  <a:gd name="T45" fmla="*/ 0 h 1763"/>
                  <a:gd name="T46" fmla="*/ 2 w 1249"/>
                  <a:gd name="T47" fmla="*/ 0 h 1763"/>
                  <a:gd name="T48" fmla="*/ 2 w 1249"/>
                  <a:gd name="T49" fmla="*/ 0 h 1763"/>
                  <a:gd name="T50" fmla="*/ 2 w 1249"/>
                  <a:gd name="T51" fmla="*/ 0 h 1763"/>
                  <a:gd name="T52" fmla="*/ 1 w 1249"/>
                  <a:gd name="T53" fmla="*/ 0 h 1763"/>
                  <a:gd name="T54" fmla="*/ 1 w 1249"/>
                  <a:gd name="T55" fmla="*/ 0 h 1763"/>
                  <a:gd name="T56" fmla="*/ 1 w 1249"/>
                  <a:gd name="T57" fmla="*/ 0 h 1763"/>
                  <a:gd name="T58" fmla="*/ 1 w 1249"/>
                  <a:gd name="T59" fmla="*/ 0 h 1763"/>
                  <a:gd name="T60" fmla="*/ 1 w 1249"/>
                  <a:gd name="T61" fmla="*/ 1 h 1763"/>
                  <a:gd name="T62" fmla="*/ 1 w 1249"/>
                  <a:gd name="T63" fmla="*/ 0 h 1763"/>
                  <a:gd name="T64" fmla="*/ 1 w 1249"/>
                  <a:gd name="T65" fmla="*/ 0 h 1763"/>
                  <a:gd name="T66" fmla="*/ 1 w 1249"/>
                  <a:gd name="T67" fmla="*/ 0 h 176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49"/>
                  <a:gd name="T103" fmla="*/ 0 h 1763"/>
                  <a:gd name="T104" fmla="*/ 1249 w 1249"/>
                  <a:gd name="T105" fmla="*/ 1763 h 176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49" h="1763">
                    <a:moveTo>
                      <a:pt x="513" y="0"/>
                    </a:moveTo>
                    <a:lnTo>
                      <a:pt x="522" y="52"/>
                    </a:lnTo>
                    <a:lnTo>
                      <a:pt x="515" y="198"/>
                    </a:lnTo>
                    <a:lnTo>
                      <a:pt x="488" y="303"/>
                    </a:lnTo>
                    <a:lnTo>
                      <a:pt x="465" y="362"/>
                    </a:lnTo>
                    <a:lnTo>
                      <a:pt x="437" y="424"/>
                    </a:lnTo>
                    <a:lnTo>
                      <a:pt x="401" y="491"/>
                    </a:lnTo>
                    <a:lnTo>
                      <a:pt x="378" y="527"/>
                    </a:lnTo>
                    <a:lnTo>
                      <a:pt x="355" y="563"/>
                    </a:lnTo>
                    <a:lnTo>
                      <a:pt x="329" y="599"/>
                    </a:lnTo>
                    <a:lnTo>
                      <a:pt x="300" y="637"/>
                    </a:lnTo>
                    <a:lnTo>
                      <a:pt x="270" y="677"/>
                    </a:lnTo>
                    <a:lnTo>
                      <a:pt x="235" y="715"/>
                    </a:lnTo>
                    <a:lnTo>
                      <a:pt x="201" y="755"/>
                    </a:lnTo>
                    <a:lnTo>
                      <a:pt x="171" y="795"/>
                    </a:lnTo>
                    <a:lnTo>
                      <a:pt x="116" y="875"/>
                    </a:lnTo>
                    <a:lnTo>
                      <a:pt x="70" y="953"/>
                    </a:lnTo>
                    <a:lnTo>
                      <a:pt x="36" y="1029"/>
                    </a:lnTo>
                    <a:lnTo>
                      <a:pt x="0" y="1177"/>
                    </a:lnTo>
                    <a:lnTo>
                      <a:pt x="9" y="1314"/>
                    </a:lnTo>
                    <a:lnTo>
                      <a:pt x="28" y="1379"/>
                    </a:lnTo>
                    <a:lnTo>
                      <a:pt x="61" y="1439"/>
                    </a:lnTo>
                    <a:lnTo>
                      <a:pt x="104" y="1498"/>
                    </a:lnTo>
                    <a:lnTo>
                      <a:pt x="159" y="1552"/>
                    </a:lnTo>
                    <a:lnTo>
                      <a:pt x="192" y="1576"/>
                    </a:lnTo>
                    <a:lnTo>
                      <a:pt x="226" y="1601"/>
                    </a:lnTo>
                    <a:lnTo>
                      <a:pt x="266" y="1624"/>
                    </a:lnTo>
                    <a:lnTo>
                      <a:pt x="306" y="1645"/>
                    </a:lnTo>
                    <a:lnTo>
                      <a:pt x="349" y="1666"/>
                    </a:lnTo>
                    <a:lnTo>
                      <a:pt x="397" y="1685"/>
                    </a:lnTo>
                    <a:lnTo>
                      <a:pt x="502" y="1721"/>
                    </a:lnTo>
                    <a:lnTo>
                      <a:pt x="483" y="1169"/>
                    </a:lnTo>
                    <a:lnTo>
                      <a:pt x="503" y="1420"/>
                    </a:lnTo>
                    <a:lnTo>
                      <a:pt x="532" y="1614"/>
                    </a:lnTo>
                    <a:lnTo>
                      <a:pt x="551" y="1692"/>
                    </a:lnTo>
                    <a:lnTo>
                      <a:pt x="574" y="1744"/>
                    </a:lnTo>
                    <a:lnTo>
                      <a:pt x="642" y="1763"/>
                    </a:lnTo>
                    <a:lnTo>
                      <a:pt x="809" y="1757"/>
                    </a:lnTo>
                    <a:lnTo>
                      <a:pt x="906" y="1715"/>
                    </a:lnTo>
                    <a:lnTo>
                      <a:pt x="1003" y="1637"/>
                    </a:lnTo>
                    <a:lnTo>
                      <a:pt x="1051" y="1578"/>
                    </a:lnTo>
                    <a:lnTo>
                      <a:pt x="1093" y="1508"/>
                    </a:lnTo>
                    <a:lnTo>
                      <a:pt x="1165" y="1316"/>
                    </a:lnTo>
                    <a:lnTo>
                      <a:pt x="1241" y="863"/>
                    </a:lnTo>
                    <a:lnTo>
                      <a:pt x="1249" y="651"/>
                    </a:lnTo>
                    <a:lnTo>
                      <a:pt x="1239" y="457"/>
                    </a:lnTo>
                    <a:lnTo>
                      <a:pt x="1218" y="289"/>
                    </a:lnTo>
                    <a:lnTo>
                      <a:pt x="1184" y="154"/>
                    </a:lnTo>
                    <a:lnTo>
                      <a:pt x="1163" y="103"/>
                    </a:lnTo>
                    <a:lnTo>
                      <a:pt x="1140" y="63"/>
                    </a:lnTo>
                    <a:lnTo>
                      <a:pt x="1093" y="21"/>
                    </a:lnTo>
                    <a:lnTo>
                      <a:pt x="1041" y="75"/>
                    </a:lnTo>
                    <a:lnTo>
                      <a:pt x="984" y="134"/>
                    </a:lnTo>
                    <a:lnTo>
                      <a:pt x="952" y="170"/>
                    </a:lnTo>
                    <a:lnTo>
                      <a:pt x="918" y="208"/>
                    </a:lnTo>
                    <a:lnTo>
                      <a:pt x="882" y="249"/>
                    </a:lnTo>
                    <a:lnTo>
                      <a:pt x="846" y="293"/>
                    </a:lnTo>
                    <a:lnTo>
                      <a:pt x="808" y="337"/>
                    </a:lnTo>
                    <a:lnTo>
                      <a:pt x="771" y="383"/>
                    </a:lnTo>
                    <a:lnTo>
                      <a:pt x="737" y="428"/>
                    </a:lnTo>
                    <a:lnTo>
                      <a:pt x="705" y="474"/>
                    </a:lnTo>
                    <a:lnTo>
                      <a:pt x="652" y="559"/>
                    </a:lnTo>
                    <a:lnTo>
                      <a:pt x="623" y="305"/>
                    </a:lnTo>
                    <a:lnTo>
                      <a:pt x="604" y="208"/>
                    </a:lnTo>
                    <a:lnTo>
                      <a:pt x="581" y="116"/>
                    </a:lnTo>
                    <a:lnTo>
                      <a:pt x="551" y="44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01" name="Freeform 45"/>
              <p:cNvSpPr>
                <a:spLocks/>
              </p:cNvSpPr>
              <p:nvPr/>
            </p:nvSpPr>
            <p:spPr bwMode="grayWhite">
              <a:xfrm>
                <a:off x="2054" y="1834"/>
                <a:ext cx="314" cy="707"/>
              </a:xfrm>
              <a:custGeom>
                <a:avLst/>
                <a:gdLst>
                  <a:gd name="T0" fmla="*/ 0 w 629"/>
                  <a:gd name="T1" fmla="*/ 2 h 1415"/>
                  <a:gd name="T2" fmla="*/ 0 w 629"/>
                  <a:gd name="T3" fmla="*/ 2 h 1415"/>
                  <a:gd name="T4" fmla="*/ 0 w 629"/>
                  <a:gd name="T5" fmla="*/ 2 h 1415"/>
                  <a:gd name="T6" fmla="*/ 0 w 629"/>
                  <a:gd name="T7" fmla="*/ 1 h 1415"/>
                  <a:gd name="T8" fmla="*/ 0 w 629"/>
                  <a:gd name="T9" fmla="*/ 1 h 1415"/>
                  <a:gd name="T10" fmla="*/ 0 w 629"/>
                  <a:gd name="T11" fmla="*/ 1 h 1415"/>
                  <a:gd name="T12" fmla="*/ 0 w 629"/>
                  <a:gd name="T13" fmla="*/ 1 h 1415"/>
                  <a:gd name="T14" fmla="*/ 0 w 629"/>
                  <a:gd name="T15" fmla="*/ 1 h 1415"/>
                  <a:gd name="T16" fmla="*/ 0 w 629"/>
                  <a:gd name="T17" fmla="*/ 0 h 1415"/>
                  <a:gd name="T18" fmla="*/ 0 w 629"/>
                  <a:gd name="T19" fmla="*/ 0 h 1415"/>
                  <a:gd name="T20" fmla="*/ 0 w 629"/>
                  <a:gd name="T21" fmla="*/ 0 h 1415"/>
                  <a:gd name="T22" fmla="*/ 0 w 629"/>
                  <a:gd name="T23" fmla="*/ 0 h 1415"/>
                  <a:gd name="T24" fmla="*/ 0 w 629"/>
                  <a:gd name="T25" fmla="*/ 0 h 1415"/>
                  <a:gd name="T26" fmla="*/ 0 w 629"/>
                  <a:gd name="T27" fmla="*/ 0 h 1415"/>
                  <a:gd name="T28" fmla="*/ 0 w 629"/>
                  <a:gd name="T29" fmla="*/ 0 h 1415"/>
                  <a:gd name="T30" fmla="*/ 0 w 629"/>
                  <a:gd name="T31" fmla="*/ 0 h 1415"/>
                  <a:gd name="T32" fmla="*/ 0 w 629"/>
                  <a:gd name="T33" fmla="*/ 0 h 1415"/>
                  <a:gd name="T34" fmla="*/ 1 w 629"/>
                  <a:gd name="T35" fmla="*/ 0 h 1415"/>
                  <a:gd name="T36" fmla="*/ 1 w 629"/>
                  <a:gd name="T37" fmla="*/ 0 h 1415"/>
                  <a:gd name="T38" fmla="*/ 1 w 629"/>
                  <a:gd name="T39" fmla="*/ 0 h 1415"/>
                  <a:gd name="T40" fmla="*/ 1 w 629"/>
                  <a:gd name="T41" fmla="*/ 0 h 1415"/>
                  <a:gd name="T42" fmla="*/ 1 w 629"/>
                  <a:gd name="T43" fmla="*/ 0 h 1415"/>
                  <a:gd name="T44" fmla="*/ 1 w 629"/>
                  <a:gd name="T45" fmla="*/ 1 h 1415"/>
                  <a:gd name="T46" fmla="*/ 1 w 629"/>
                  <a:gd name="T47" fmla="*/ 1 h 1415"/>
                  <a:gd name="T48" fmla="*/ 1 w 629"/>
                  <a:gd name="T49" fmla="*/ 1 h 1415"/>
                  <a:gd name="T50" fmla="*/ 1 w 629"/>
                  <a:gd name="T51" fmla="*/ 1 h 1415"/>
                  <a:gd name="T52" fmla="*/ 0 w 629"/>
                  <a:gd name="T53" fmla="*/ 2 h 1415"/>
                  <a:gd name="T54" fmla="*/ 0 w 629"/>
                  <a:gd name="T55" fmla="*/ 2 h 1415"/>
                  <a:gd name="T56" fmla="*/ 0 w 629"/>
                  <a:gd name="T57" fmla="*/ 2 h 1415"/>
                  <a:gd name="T58" fmla="*/ 0 w 629"/>
                  <a:gd name="T59" fmla="*/ 2 h 1415"/>
                  <a:gd name="T60" fmla="*/ 0 w 629"/>
                  <a:gd name="T61" fmla="*/ 2 h 1415"/>
                  <a:gd name="T62" fmla="*/ 0 w 629"/>
                  <a:gd name="T63" fmla="*/ 2 h 1415"/>
                  <a:gd name="T64" fmla="*/ 0 w 629"/>
                  <a:gd name="T65" fmla="*/ 2 h 1415"/>
                  <a:gd name="T66" fmla="*/ 0 w 629"/>
                  <a:gd name="T67" fmla="*/ 2 h 1415"/>
                  <a:gd name="T68" fmla="*/ 0 w 629"/>
                  <a:gd name="T69" fmla="*/ 2 h 1415"/>
                  <a:gd name="T70" fmla="*/ 0 w 629"/>
                  <a:gd name="T71" fmla="*/ 2 h 1415"/>
                  <a:gd name="T72" fmla="*/ 0 w 629"/>
                  <a:gd name="T73" fmla="*/ 2 h 1415"/>
                  <a:gd name="T74" fmla="*/ 0 w 629"/>
                  <a:gd name="T75" fmla="*/ 2 h 1415"/>
                  <a:gd name="T76" fmla="*/ 0 w 629"/>
                  <a:gd name="T77" fmla="*/ 2 h 1415"/>
                  <a:gd name="T78" fmla="*/ 0 w 629"/>
                  <a:gd name="T79" fmla="*/ 2 h 1415"/>
                  <a:gd name="T80" fmla="*/ 0 w 629"/>
                  <a:gd name="T81" fmla="*/ 2 h 14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29"/>
                  <a:gd name="T124" fmla="*/ 0 h 1415"/>
                  <a:gd name="T125" fmla="*/ 629 w 629"/>
                  <a:gd name="T126" fmla="*/ 1415 h 14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29" h="1415">
                    <a:moveTo>
                      <a:pt x="112" y="1415"/>
                    </a:moveTo>
                    <a:lnTo>
                      <a:pt x="55" y="1312"/>
                    </a:lnTo>
                    <a:lnTo>
                      <a:pt x="0" y="1029"/>
                    </a:lnTo>
                    <a:lnTo>
                      <a:pt x="16" y="835"/>
                    </a:lnTo>
                    <a:lnTo>
                      <a:pt x="42" y="728"/>
                    </a:lnTo>
                    <a:lnTo>
                      <a:pt x="61" y="671"/>
                    </a:lnTo>
                    <a:lnTo>
                      <a:pt x="82" y="614"/>
                    </a:lnTo>
                    <a:lnTo>
                      <a:pt x="111" y="555"/>
                    </a:lnTo>
                    <a:lnTo>
                      <a:pt x="141" y="495"/>
                    </a:lnTo>
                    <a:lnTo>
                      <a:pt x="177" y="434"/>
                    </a:lnTo>
                    <a:lnTo>
                      <a:pt x="219" y="371"/>
                    </a:lnTo>
                    <a:lnTo>
                      <a:pt x="265" y="308"/>
                    </a:lnTo>
                    <a:lnTo>
                      <a:pt x="318" y="246"/>
                    </a:lnTo>
                    <a:lnTo>
                      <a:pt x="375" y="179"/>
                    </a:lnTo>
                    <a:lnTo>
                      <a:pt x="439" y="114"/>
                    </a:lnTo>
                    <a:lnTo>
                      <a:pt x="457" y="160"/>
                    </a:lnTo>
                    <a:lnTo>
                      <a:pt x="495" y="266"/>
                    </a:lnTo>
                    <a:lnTo>
                      <a:pt x="548" y="502"/>
                    </a:lnTo>
                    <a:lnTo>
                      <a:pt x="517" y="0"/>
                    </a:lnTo>
                    <a:lnTo>
                      <a:pt x="533" y="35"/>
                    </a:lnTo>
                    <a:lnTo>
                      <a:pt x="567" y="132"/>
                    </a:lnTo>
                    <a:lnTo>
                      <a:pt x="629" y="464"/>
                    </a:lnTo>
                    <a:lnTo>
                      <a:pt x="626" y="675"/>
                    </a:lnTo>
                    <a:lnTo>
                      <a:pt x="607" y="785"/>
                    </a:lnTo>
                    <a:lnTo>
                      <a:pt x="576" y="898"/>
                    </a:lnTo>
                    <a:lnTo>
                      <a:pt x="531" y="1010"/>
                    </a:lnTo>
                    <a:lnTo>
                      <a:pt x="502" y="1065"/>
                    </a:lnTo>
                    <a:lnTo>
                      <a:pt x="468" y="1120"/>
                    </a:lnTo>
                    <a:lnTo>
                      <a:pt x="430" y="1173"/>
                    </a:lnTo>
                    <a:lnTo>
                      <a:pt x="386" y="1226"/>
                    </a:lnTo>
                    <a:lnTo>
                      <a:pt x="337" y="1280"/>
                    </a:lnTo>
                    <a:lnTo>
                      <a:pt x="282" y="1329"/>
                    </a:lnTo>
                    <a:lnTo>
                      <a:pt x="331" y="1154"/>
                    </a:lnTo>
                    <a:lnTo>
                      <a:pt x="187" y="1287"/>
                    </a:lnTo>
                    <a:lnTo>
                      <a:pt x="282" y="1036"/>
                    </a:lnTo>
                    <a:lnTo>
                      <a:pt x="255" y="1069"/>
                    </a:lnTo>
                    <a:lnTo>
                      <a:pt x="228" y="1107"/>
                    </a:lnTo>
                    <a:lnTo>
                      <a:pt x="196" y="1154"/>
                    </a:lnTo>
                    <a:lnTo>
                      <a:pt x="139" y="1276"/>
                    </a:lnTo>
                    <a:lnTo>
                      <a:pt x="112" y="141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02" name="Freeform 46"/>
              <p:cNvSpPr>
                <a:spLocks/>
              </p:cNvSpPr>
              <p:nvPr/>
            </p:nvSpPr>
            <p:spPr bwMode="grayWhite">
              <a:xfrm>
                <a:off x="1785" y="1785"/>
                <a:ext cx="316" cy="764"/>
              </a:xfrm>
              <a:custGeom>
                <a:avLst/>
                <a:gdLst>
                  <a:gd name="T0" fmla="*/ 0 w 633"/>
                  <a:gd name="T1" fmla="*/ 2 h 1529"/>
                  <a:gd name="T2" fmla="*/ 0 w 633"/>
                  <a:gd name="T3" fmla="*/ 2 h 1529"/>
                  <a:gd name="T4" fmla="*/ 0 w 633"/>
                  <a:gd name="T5" fmla="*/ 2 h 1529"/>
                  <a:gd name="T6" fmla="*/ 0 w 633"/>
                  <a:gd name="T7" fmla="*/ 2 h 1529"/>
                  <a:gd name="T8" fmla="*/ 0 w 633"/>
                  <a:gd name="T9" fmla="*/ 2 h 1529"/>
                  <a:gd name="T10" fmla="*/ 0 w 633"/>
                  <a:gd name="T11" fmla="*/ 2 h 1529"/>
                  <a:gd name="T12" fmla="*/ 0 w 633"/>
                  <a:gd name="T13" fmla="*/ 2 h 1529"/>
                  <a:gd name="T14" fmla="*/ 0 w 633"/>
                  <a:gd name="T15" fmla="*/ 2 h 1529"/>
                  <a:gd name="T16" fmla="*/ 0 w 633"/>
                  <a:gd name="T17" fmla="*/ 2 h 1529"/>
                  <a:gd name="T18" fmla="*/ 0 w 633"/>
                  <a:gd name="T19" fmla="*/ 2 h 1529"/>
                  <a:gd name="T20" fmla="*/ 0 w 633"/>
                  <a:gd name="T21" fmla="*/ 1 h 1529"/>
                  <a:gd name="T22" fmla="*/ 0 w 633"/>
                  <a:gd name="T23" fmla="*/ 1 h 1529"/>
                  <a:gd name="T24" fmla="*/ 0 w 633"/>
                  <a:gd name="T25" fmla="*/ 1 h 1529"/>
                  <a:gd name="T26" fmla="*/ 0 w 633"/>
                  <a:gd name="T27" fmla="*/ 1 h 1529"/>
                  <a:gd name="T28" fmla="*/ 0 w 633"/>
                  <a:gd name="T29" fmla="*/ 1 h 1529"/>
                  <a:gd name="T30" fmla="*/ 0 w 633"/>
                  <a:gd name="T31" fmla="*/ 1 h 1529"/>
                  <a:gd name="T32" fmla="*/ 0 w 633"/>
                  <a:gd name="T33" fmla="*/ 1 h 1529"/>
                  <a:gd name="T34" fmla="*/ 0 w 633"/>
                  <a:gd name="T35" fmla="*/ 1 h 1529"/>
                  <a:gd name="T36" fmla="*/ 0 w 633"/>
                  <a:gd name="T37" fmla="*/ 1 h 1529"/>
                  <a:gd name="T38" fmla="*/ 0 w 633"/>
                  <a:gd name="T39" fmla="*/ 1 h 1529"/>
                  <a:gd name="T40" fmla="*/ 0 w 633"/>
                  <a:gd name="T41" fmla="*/ 0 h 1529"/>
                  <a:gd name="T42" fmla="*/ 0 w 633"/>
                  <a:gd name="T43" fmla="*/ 0 h 1529"/>
                  <a:gd name="T44" fmla="*/ 0 w 633"/>
                  <a:gd name="T45" fmla="*/ 0 h 1529"/>
                  <a:gd name="T46" fmla="*/ 1 w 633"/>
                  <a:gd name="T47" fmla="*/ 0 h 1529"/>
                  <a:gd name="T48" fmla="*/ 1 w 633"/>
                  <a:gd name="T49" fmla="*/ 0 h 1529"/>
                  <a:gd name="T50" fmla="*/ 1 w 633"/>
                  <a:gd name="T51" fmla="*/ 0 h 1529"/>
                  <a:gd name="T52" fmla="*/ 1 w 633"/>
                  <a:gd name="T53" fmla="*/ 0 h 1529"/>
                  <a:gd name="T54" fmla="*/ 1 w 633"/>
                  <a:gd name="T55" fmla="*/ 0 h 1529"/>
                  <a:gd name="T56" fmla="*/ 1 w 633"/>
                  <a:gd name="T57" fmla="*/ 0 h 1529"/>
                  <a:gd name="T58" fmla="*/ 1 w 633"/>
                  <a:gd name="T59" fmla="*/ 1 h 1529"/>
                  <a:gd name="T60" fmla="*/ 0 w 633"/>
                  <a:gd name="T61" fmla="*/ 1 h 1529"/>
                  <a:gd name="T62" fmla="*/ 0 w 633"/>
                  <a:gd name="T63" fmla="*/ 1 h 1529"/>
                  <a:gd name="T64" fmla="*/ 0 w 633"/>
                  <a:gd name="T65" fmla="*/ 1 h 1529"/>
                  <a:gd name="T66" fmla="*/ 0 w 633"/>
                  <a:gd name="T67" fmla="*/ 2 h 1529"/>
                  <a:gd name="T68" fmla="*/ 0 w 633"/>
                  <a:gd name="T69" fmla="*/ 2 h 1529"/>
                  <a:gd name="T70" fmla="*/ 0 w 633"/>
                  <a:gd name="T71" fmla="*/ 2 h 1529"/>
                  <a:gd name="T72" fmla="*/ 0 w 633"/>
                  <a:gd name="T73" fmla="*/ 2 h 1529"/>
                  <a:gd name="T74" fmla="*/ 0 w 633"/>
                  <a:gd name="T75" fmla="*/ 2 h 152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33"/>
                  <a:gd name="T115" fmla="*/ 0 h 1529"/>
                  <a:gd name="T116" fmla="*/ 633 w 633"/>
                  <a:gd name="T117" fmla="*/ 1529 h 152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33" h="1529">
                    <a:moveTo>
                      <a:pt x="459" y="1529"/>
                    </a:moveTo>
                    <a:lnTo>
                      <a:pt x="430" y="1517"/>
                    </a:lnTo>
                    <a:lnTo>
                      <a:pt x="360" y="1483"/>
                    </a:lnTo>
                    <a:lnTo>
                      <a:pt x="314" y="1456"/>
                    </a:lnTo>
                    <a:lnTo>
                      <a:pt x="265" y="1426"/>
                    </a:lnTo>
                    <a:lnTo>
                      <a:pt x="213" y="1392"/>
                    </a:lnTo>
                    <a:lnTo>
                      <a:pt x="162" y="1352"/>
                    </a:lnTo>
                    <a:lnTo>
                      <a:pt x="114" y="1306"/>
                    </a:lnTo>
                    <a:lnTo>
                      <a:pt x="73" y="1257"/>
                    </a:lnTo>
                    <a:lnTo>
                      <a:pt x="12" y="1147"/>
                    </a:lnTo>
                    <a:lnTo>
                      <a:pt x="0" y="1021"/>
                    </a:lnTo>
                    <a:lnTo>
                      <a:pt x="18" y="953"/>
                    </a:lnTo>
                    <a:lnTo>
                      <a:pt x="54" y="882"/>
                    </a:lnTo>
                    <a:lnTo>
                      <a:pt x="76" y="846"/>
                    </a:lnTo>
                    <a:lnTo>
                      <a:pt x="101" y="812"/>
                    </a:lnTo>
                    <a:lnTo>
                      <a:pt x="151" y="747"/>
                    </a:lnTo>
                    <a:lnTo>
                      <a:pt x="200" y="689"/>
                    </a:lnTo>
                    <a:lnTo>
                      <a:pt x="251" y="633"/>
                    </a:lnTo>
                    <a:lnTo>
                      <a:pt x="301" y="580"/>
                    </a:lnTo>
                    <a:lnTo>
                      <a:pt x="350" y="529"/>
                    </a:lnTo>
                    <a:lnTo>
                      <a:pt x="396" y="479"/>
                    </a:lnTo>
                    <a:lnTo>
                      <a:pt x="440" y="432"/>
                    </a:lnTo>
                    <a:lnTo>
                      <a:pt x="479" y="384"/>
                    </a:lnTo>
                    <a:lnTo>
                      <a:pt x="514" y="337"/>
                    </a:lnTo>
                    <a:lnTo>
                      <a:pt x="567" y="236"/>
                    </a:lnTo>
                    <a:lnTo>
                      <a:pt x="593" y="126"/>
                    </a:lnTo>
                    <a:lnTo>
                      <a:pt x="586" y="0"/>
                    </a:lnTo>
                    <a:lnTo>
                      <a:pt x="633" y="422"/>
                    </a:lnTo>
                    <a:lnTo>
                      <a:pt x="593" y="491"/>
                    </a:lnTo>
                    <a:lnTo>
                      <a:pt x="552" y="565"/>
                    </a:lnTo>
                    <a:lnTo>
                      <a:pt x="506" y="656"/>
                    </a:lnTo>
                    <a:lnTo>
                      <a:pt x="460" y="761"/>
                    </a:lnTo>
                    <a:lnTo>
                      <a:pt x="422" y="869"/>
                    </a:lnTo>
                    <a:lnTo>
                      <a:pt x="392" y="1076"/>
                    </a:lnTo>
                    <a:lnTo>
                      <a:pt x="409" y="1251"/>
                    </a:lnTo>
                    <a:lnTo>
                      <a:pt x="432" y="1396"/>
                    </a:lnTo>
                    <a:lnTo>
                      <a:pt x="459" y="15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03" name="Freeform 47"/>
              <p:cNvSpPr>
                <a:spLocks/>
              </p:cNvSpPr>
              <p:nvPr/>
            </p:nvSpPr>
            <p:spPr bwMode="grayWhite">
              <a:xfrm>
                <a:off x="2142" y="2007"/>
                <a:ext cx="202" cy="534"/>
              </a:xfrm>
              <a:custGeom>
                <a:avLst/>
                <a:gdLst>
                  <a:gd name="T0" fmla="*/ 1 w 403"/>
                  <a:gd name="T1" fmla="*/ 1 h 1069"/>
                  <a:gd name="T2" fmla="*/ 1 w 403"/>
                  <a:gd name="T3" fmla="*/ 1 h 1069"/>
                  <a:gd name="T4" fmla="*/ 1 w 403"/>
                  <a:gd name="T5" fmla="*/ 1 h 1069"/>
                  <a:gd name="T6" fmla="*/ 1 w 403"/>
                  <a:gd name="T7" fmla="*/ 1 h 1069"/>
                  <a:gd name="T8" fmla="*/ 1 w 403"/>
                  <a:gd name="T9" fmla="*/ 1 h 1069"/>
                  <a:gd name="T10" fmla="*/ 1 w 403"/>
                  <a:gd name="T11" fmla="*/ 1 h 1069"/>
                  <a:gd name="T12" fmla="*/ 1 w 403"/>
                  <a:gd name="T13" fmla="*/ 2 h 1069"/>
                  <a:gd name="T14" fmla="*/ 1 w 403"/>
                  <a:gd name="T15" fmla="*/ 2 h 1069"/>
                  <a:gd name="T16" fmla="*/ 1 w 403"/>
                  <a:gd name="T17" fmla="*/ 2 h 1069"/>
                  <a:gd name="T18" fmla="*/ 1 w 403"/>
                  <a:gd name="T19" fmla="*/ 2 h 1069"/>
                  <a:gd name="T20" fmla="*/ 1 w 403"/>
                  <a:gd name="T21" fmla="*/ 1 h 1069"/>
                  <a:gd name="T22" fmla="*/ 1 w 403"/>
                  <a:gd name="T23" fmla="*/ 1 h 1069"/>
                  <a:gd name="T24" fmla="*/ 1 w 403"/>
                  <a:gd name="T25" fmla="*/ 1 h 1069"/>
                  <a:gd name="T26" fmla="*/ 1 w 403"/>
                  <a:gd name="T27" fmla="*/ 1 h 1069"/>
                  <a:gd name="T28" fmla="*/ 1 w 403"/>
                  <a:gd name="T29" fmla="*/ 1 h 1069"/>
                  <a:gd name="T30" fmla="*/ 1 w 403"/>
                  <a:gd name="T31" fmla="*/ 1 h 1069"/>
                  <a:gd name="T32" fmla="*/ 1 w 403"/>
                  <a:gd name="T33" fmla="*/ 1 h 1069"/>
                  <a:gd name="T34" fmla="*/ 1 w 403"/>
                  <a:gd name="T35" fmla="*/ 1 h 1069"/>
                  <a:gd name="T36" fmla="*/ 1 w 403"/>
                  <a:gd name="T37" fmla="*/ 1 h 1069"/>
                  <a:gd name="T38" fmla="*/ 1 w 403"/>
                  <a:gd name="T39" fmla="*/ 1 h 1069"/>
                  <a:gd name="T40" fmla="*/ 1 w 403"/>
                  <a:gd name="T41" fmla="*/ 1 h 1069"/>
                  <a:gd name="T42" fmla="*/ 1 w 403"/>
                  <a:gd name="T43" fmla="*/ 1 h 1069"/>
                  <a:gd name="T44" fmla="*/ 1 w 403"/>
                  <a:gd name="T45" fmla="*/ 1 h 1069"/>
                  <a:gd name="T46" fmla="*/ 0 w 403"/>
                  <a:gd name="T47" fmla="*/ 1 h 1069"/>
                  <a:gd name="T48" fmla="*/ 1 w 403"/>
                  <a:gd name="T49" fmla="*/ 1 h 1069"/>
                  <a:gd name="T50" fmla="*/ 1 w 403"/>
                  <a:gd name="T51" fmla="*/ 1 h 1069"/>
                  <a:gd name="T52" fmla="*/ 1 w 403"/>
                  <a:gd name="T53" fmla="*/ 1 h 1069"/>
                  <a:gd name="T54" fmla="*/ 1 w 403"/>
                  <a:gd name="T55" fmla="*/ 1 h 1069"/>
                  <a:gd name="T56" fmla="*/ 1 w 403"/>
                  <a:gd name="T57" fmla="*/ 0 h 1069"/>
                  <a:gd name="T58" fmla="*/ 1 w 403"/>
                  <a:gd name="T59" fmla="*/ 0 h 1069"/>
                  <a:gd name="T60" fmla="*/ 1 w 403"/>
                  <a:gd name="T61" fmla="*/ 0 h 1069"/>
                  <a:gd name="T62" fmla="*/ 1 w 403"/>
                  <a:gd name="T63" fmla="*/ 0 h 1069"/>
                  <a:gd name="T64" fmla="*/ 1 w 403"/>
                  <a:gd name="T65" fmla="*/ 0 h 1069"/>
                  <a:gd name="T66" fmla="*/ 1 w 403"/>
                  <a:gd name="T67" fmla="*/ 0 h 1069"/>
                  <a:gd name="T68" fmla="*/ 1 w 403"/>
                  <a:gd name="T69" fmla="*/ 0 h 1069"/>
                  <a:gd name="T70" fmla="*/ 1 w 403"/>
                  <a:gd name="T71" fmla="*/ 1 h 1069"/>
                  <a:gd name="T72" fmla="*/ 1 w 403"/>
                  <a:gd name="T73" fmla="*/ 0 h 1069"/>
                  <a:gd name="T74" fmla="*/ 1 w 403"/>
                  <a:gd name="T75" fmla="*/ 0 h 1069"/>
                  <a:gd name="T76" fmla="*/ 1 w 403"/>
                  <a:gd name="T77" fmla="*/ 0 h 1069"/>
                  <a:gd name="T78" fmla="*/ 1 w 403"/>
                  <a:gd name="T79" fmla="*/ 1 h 1069"/>
                  <a:gd name="T80" fmla="*/ 1 w 403"/>
                  <a:gd name="T81" fmla="*/ 1 h 10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3"/>
                  <a:gd name="T124" fmla="*/ 0 h 1069"/>
                  <a:gd name="T125" fmla="*/ 403 w 403"/>
                  <a:gd name="T126" fmla="*/ 1069 h 106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3" h="1069">
                    <a:moveTo>
                      <a:pt x="382" y="690"/>
                    </a:moveTo>
                    <a:lnTo>
                      <a:pt x="350" y="793"/>
                    </a:lnTo>
                    <a:lnTo>
                      <a:pt x="321" y="850"/>
                    </a:lnTo>
                    <a:lnTo>
                      <a:pt x="287" y="907"/>
                    </a:lnTo>
                    <a:lnTo>
                      <a:pt x="247" y="960"/>
                    </a:lnTo>
                    <a:lnTo>
                      <a:pt x="202" y="1008"/>
                    </a:lnTo>
                    <a:lnTo>
                      <a:pt x="177" y="1029"/>
                    </a:lnTo>
                    <a:lnTo>
                      <a:pt x="152" y="1046"/>
                    </a:lnTo>
                    <a:lnTo>
                      <a:pt x="99" y="1069"/>
                    </a:lnTo>
                    <a:lnTo>
                      <a:pt x="131" y="1032"/>
                    </a:lnTo>
                    <a:lnTo>
                      <a:pt x="175" y="977"/>
                    </a:lnTo>
                    <a:lnTo>
                      <a:pt x="226" y="892"/>
                    </a:lnTo>
                    <a:lnTo>
                      <a:pt x="255" y="835"/>
                    </a:lnTo>
                    <a:lnTo>
                      <a:pt x="283" y="766"/>
                    </a:lnTo>
                    <a:lnTo>
                      <a:pt x="255" y="802"/>
                    </a:lnTo>
                    <a:lnTo>
                      <a:pt x="226" y="840"/>
                    </a:lnTo>
                    <a:lnTo>
                      <a:pt x="173" y="898"/>
                    </a:lnTo>
                    <a:lnTo>
                      <a:pt x="219" y="732"/>
                    </a:lnTo>
                    <a:lnTo>
                      <a:pt x="228" y="624"/>
                    </a:lnTo>
                    <a:lnTo>
                      <a:pt x="209" y="660"/>
                    </a:lnTo>
                    <a:lnTo>
                      <a:pt x="175" y="706"/>
                    </a:lnTo>
                    <a:lnTo>
                      <a:pt x="110" y="763"/>
                    </a:lnTo>
                    <a:lnTo>
                      <a:pt x="63" y="795"/>
                    </a:lnTo>
                    <a:lnTo>
                      <a:pt x="0" y="829"/>
                    </a:lnTo>
                    <a:lnTo>
                      <a:pt x="32" y="782"/>
                    </a:lnTo>
                    <a:lnTo>
                      <a:pt x="65" y="730"/>
                    </a:lnTo>
                    <a:lnTo>
                      <a:pt x="124" y="618"/>
                    </a:lnTo>
                    <a:lnTo>
                      <a:pt x="150" y="559"/>
                    </a:lnTo>
                    <a:lnTo>
                      <a:pt x="175" y="500"/>
                    </a:lnTo>
                    <a:lnTo>
                      <a:pt x="219" y="380"/>
                    </a:lnTo>
                    <a:lnTo>
                      <a:pt x="280" y="160"/>
                    </a:lnTo>
                    <a:lnTo>
                      <a:pt x="299" y="0"/>
                    </a:lnTo>
                    <a:lnTo>
                      <a:pt x="327" y="105"/>
                    </a:lnTo>
                    <a:lnTo>
                      <a:pt x="338" y="208"/>
                    </a:lnTo>
                    <a:lnTo>
                      <a:pt x="335" y="371"/>
                    </a:lnTo>
                    <a:lnTo>
                      <a:pt x="310" y="578"/>
                    </a:lnTo>
                    <a:lnTo>
                      <a:pt x="361" y="453"/>
                    </a:lnTo>
                    <a:lnTo>
                      <a:pt x="390" y="325"/>
                    </a:lnTo>
                    <a:lnTo>
                      <a:pt x="403" y="496"/>
                    </a:lnTo>
                    <a:lnTo>
                      <a:pt x="382" y="69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04" name="Freeform 48"/>
              <p:cNvSpPr>
                <a:spLocks/>
              </p:cNvSpPr>
              <p:nvPr/>
            </p:nvSpPr>
            <p:spPr bwMode="grayWhite">
              <a:xfrm>
                <a:off x="1876" y="1971"/>
                <a:ext cx="202" cy="614"/>
              </a:xfrm>
              <a:custGeom>
                <a:avLst/>
                <a:gdLst>
                  <a:gd name="T0" fmla="*/ 0 w 405"/>
                  <a:gd name="T1" fmla="*/ 2 h 1228"/>
                  <a:gd name="T2" fmla="*/ 0 w 405"/>
                  <a:gd name="T3" fmla="*/ 2 h 1228"/>
                  <a:gd name="T4" fmla="*/ 0 w 405"/>
                  <a:gd name="T5" fmla="*/ 2 h 1228"/>
                  <a:gd name="T6" fmla="*/ 0 w 405"/>
                  <a:gd name="T7" fmla="*/ 1 h 1228"/>
                  <a:gd name="T8" fmla="*/ 0 w 405"/>
                  <a:gd name="T9" fmla="*/ 1 h 1228"/>
                  <a:gd name="T10" fmla="*/ 0 w 405"/>
                  <a:gd name="T11" fmla="*/ 1 h 1228"/>
                  <a:gd name="T12" fmla="*/ 0 w 405"/>
                  <a:gd name="T13" fmla="*/ 1 h 1228"/>
                  <a:gd name="T14" fmla="*/ 0 w 405"/>
                  <a:gd name="T15" fmla="*/ 2 h 1228"/>
                  <a:gd name="T16" fmla="*/ 0 w 405"/>
                  <a:gd name="T17" fmla="*/ 1 h 1228"/>
                  <a:gd name="T18" fmla="*/ 0 w 405"/>
                  <a:gd name="T19" fmla="*/ 1 h 1228"/>
                  <a:gd name="T20" fmla="*/ 0 w 405"/>
                  <a:gd name="T21" fmla="*/ 1 h 1228"/>
                  <a:gd name="T22" fmla="*/ 0 w 405"/>
                  <a:gd name="T23" fmla="*/ 1 h 1228"/>
                  <a:gd name="T24" fmla="*/ 0 w 405"/>
                  <a:gd name="T25" fmla="*/ 1 h 1228"/>
                  <a:gd name="T26" fmla="*/ 0 w 405"/>
                  <a:gd name="T27" fmla="*/ 1 h 1228"/>
                  <a:gd name="T28" fmla="*/ 0 w 405"/>
                  <a:gd name="T29" fmla="*/ 1 h 1228"/>
                  <a:gd name="T30" fmla="*/ 0 w 405"/>
                  <a:gd name="T31" fmla="*/ 1 h 1228"/>
                  <a:gd name="T32" fmla="*/ 0 w 405"/>
                  <a:gd name="T33" fmla="*/ 1 h 1228"/>
                  <a:gd name="T34" fmla="*/ 0 w 405"/>
                  <a:gd name="T35" fmla="*/ 1 h 1228"/>
                  <a:gd name="T36" fmla="*/ 0 w 405"/>
                  <a:gd name="T37" fmla="*/ 1 h 1228"/>
                  <a:gd name="T38" fmla="*/ 0 w 405"/>
                  <a:gd name="T39" fmla="*/ 1 h 1228"/>
                  <a:gd name="T40" fmla="*/ 0 w 405"/>
                  <a:gd name="T41" fmla="*/ 1 h 1228"/>
                  <a:gd name="T42" fmla="*/ 0 w 405"/>
                  <a:gd name="T43" fmla="*/ 1 h 1228"/>
                  <a:gd name="T44" fmla="*/ 0 w 405"/>
                  <a:gd name="T45" fmla="*/ 1 h 1228"/>
                  <a:gd name="T46" fmla="*/ 0 w 405"/>
                  <a:gd name="T47" fmla="*/ 0 h 1228"/>
                  <a:gd name="T48" fmla="*/ 0 w 405"/>
                  <a:gd name="T49" fmla="*/ 1 h 1228"/>
                  <a:gd name="T50" fmla="*/ 0 w 405"/>
                  <a:gd name="T51" fmla="*/ 1 h 1228"/>
                  <a:gd name="T52" fmla="*/ 0 w 405"/>
                  <a:gd name="T53" fmla="*/ 1 h 1228"/>
                  <a:gd name="T54" fmla="*/ 0 w 405"/>
                  <a:gd name="T55" fmla="*/ 1 h 1228"/>
                  <a:gd name="T56" fmla="*/ 0 w 405"/>
                  <a:gd name="T57" fmla="*/ 1 h 1228"/>
                  <a:gd name="T58" fmla="*/ 0 w 405"/>
                  <a:gd name="T59" fmla="*/ 1 h 1228"/>
                  <a:gd name="T60" fmla="*/ 0 w 405"/>
                  <a:gd name="T61" fmla="*/ 1 h 1228"/>
                  <a:gd name="T62" fmla="*/ 0 w 405"/>
                  <a:gd name="T63" fmla="*/ 1 h 1228"/>
                  <a:gd name="T64" fmla="*/ 0 w 405"/>
                  <a:gd name="T65" fmla="*/ 1 h 1228"/>
                  <a:gd name="T66" fmla="*/ 0 w 405"/>
                  <a:gd name="T67" fmla="*/ 1 h 1228"/>
                  <a:gd name="T68" fmla="*/ 0 w 405"/>
                  <a:gd name="T69" fmla="*/ 1 h 1228"/>
                  <a:gd name="T70" fmla="*/ 0 w 405"/>
                  <a:gd name="T71" fmla="*/ 1 h 1228"/>
                  <a:gd name="T72" fmla="*/ 0 w 405"/>
                  <a:gd name="T73" fmla="*/ 1 h 1228"/>
                  <a:gd name="T74" fmla="*/ 0 w 405"/>
                  <a:gd name="T75" fmla="*/ 2 h 1228"/>
                  <a:gd name="T76" fmla="*/ 0 w 405"/>
                  <a:gd name="T77" fmla="*/ 2 h 1228"/>
                  <a:gd name="T78" fmla="*/ 0 w 405"/>
                  <a:gd name="T79" fmla="*/ 2 h 12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05"/>
                  <a:gd name="T121" fmla="*/ 0 h 1228"/>
                  <a:gd name="T122" fmla="*/ 405 w 405"/>
                  <a:gd name="T123" fmla="*/ 1228 h 122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05" h="1228">
                    <a:moveTo>
                      <a:pt x="312" y="1228"/>
                    </a:moveTo>
                    <a:lnTo>
                      <a:pt x="295" y="1199"/>
                    </a:lnTo>
                    <a:lnTo>
                      <a:pt x="258" y="1118"/>
                    </a:lnTo>
                    <a:lnTo>
                      <a:pt x="215" y="996"/>
                    </a:lnTo>
                    <a:lnTo>
                      <a:pt x="179" y="844"/>
                    </a:lnTo>
                    <a:lnTo>
                      <a:pt x="167" y="909"/>
                    </a:lnTo>
                    <a:lnTo>
                      <a:pt x="175" y="983"/>
                    </a:lnTo>
                    <a:lnTo>
                      <a:pt x="190" y="1061"/>
                    </a:lnTo>
                    <a:lnTo>
                      <a:pt x="146" y="990"/>
                    </a:lnTo>
                    <a:lnTo>
                      <a:pt x="103" y="928"/>
                    </a:lnTo>
                    <a:lnTo>
                      <a:pt x="34" y="812"/>
                    </a:lnTo>
                    <a:lnTo>
                      <a:pt x="0" y="696"/>
                    </a:lnTo>
                    <a:lnTo>
                      <a:pt x="19" y="555"/>
                    </a:lnTo>
                    <a:lnTo>
                      <a:pt x="38" y="498"/>
                    </a:lnTo>
                    <a:lnTo>
                      <a:pt x="63" y="443"/>
                    </a:lnTo>
                    <a:lnTo>
                      <a:pt x="89" y="390"/>
                    </a:lnTo>
                    <a:lnTo>
                      <a:pt x="118" y="338"/>
                    </a:lnTo>
                    <a:lnTo>
                      <a:pt x="150" y="289"/>
                    </a:lnTo>
                    <a:lnTo>
                      <a:pt x="180" y="243"/>
                    </a:lnTo>
                    <a:lnTo>
                      <a:pt x="213" y="201"/>
                    </a:lnTo>
                    <a:lnTo>
                      <a:pt x="245" y="162"/>
                    </a:lnTo>
                    <a:lnTo>
                      <a:pt x="304" y="95"/>
                    </a:lnTo>
                    <a:lnTo>
                      <a:pt x="353" y="44"/>
                    </a:lnTo>
                    <a:lnTo>
                      <a:pt x="399" y="0"/>
                    </a:lnTo>
                    <a:lnTo>
                      <a:pt x="376" y="34"/>
                    </a:lnTo>
                    <a:lnTo>
                      <a:pt x="329" y="116"/>
                    </a:lnTo>
                    <a:lnTo>
                      <a:pt x="277" y="219"/>
                    </a:lnTo>
                    <a:lnTo>
                      <a:pt x="247" y="314"/>
                    </a:lnTo>
                    <a:lnTo>
                      <a:pt x="289" y="251"/>
                    </a:lnTo>
                    <a:lnTo>
                      <a:pt x="331" y="203"/>
                    </a:lnTo>
                    <a:lnTo>
                      <a:pt x="405" y="133"/>
                    </a:lnTo>
                    <a:lnTo>
                      <a:pt x="361" y="205"/>
                    </a:lnTo>
                    <a:lnTo>
                      <a:pt x="325" y="278"/>
                    </a:lnTo>
                    <a:lnTo>
                      <a:pt x="272" y="426"/>
                    </a:lnTo>
                    <a:lnTo>
                      <a:pt x="228" y="720"/>
                    </a:lnTo>
                    <a:lnTo>
                      <a:pt x="234" y="861"/>
                    </a:lnTo>
                    <a:lnTo>
                      <a:pt x="251" y="996"/>
                    </a:lnTo>
                    <a:lnTo>
                      <a:pt x="277" y="1118"/>
                    </a:lnTo>
                    <a:lnTo>
                      <a:pt x="312" y="12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05" name="Freeform 49"/>
              <p:cNvSpPr>
                <a:spLocks/>
              </p:cNvSpPr>
              <p:nvPr/>
            </p:nvSpPr>
            <p:spPr bwMode="grayWhite">
              <a:xfrm>
                <a:off x="2016" y="1776"/>
                <a:ext cx="265" cy="818"/>
              </a:xfrm>
              <a:custGeom>
                <a:avLst/>
                <a:gdLst>
                  <a:gd name="T0" fmla="*/ 1 w 531"/>
                  <a:gd name="T1" fmla="*/ 0 h 1637"/>
                  <a:gd name="T2" fmla="*/ 0 w 531"/>
                  <a:gd name="T3" fmla="*/ 0 h 1637"/>
                  <a:gd name="T4" fmla="*/ 0 w 531"/>
                  <a:gd name="T5" fmla="*/ 0 h 1637"/>
                  <a:gd name="T6" fmla="*/ 0 w 531"/>
                  <a:gd name="T7" fmla="*/ 0 h 1637"/>
                  <a:gd name="T8" fmla="*/ 0 w 531"/>
                  <a:gd name="T9" fmla="*/ 0 h 1637"/>
                  <a:gd name="T10" fmla="*/ 0 w 531"/>
                  <a:gd name="T11" fmla="*/ 0 h 1637"/>
                  <a:gd name="T12" fmla="*/ 0 w 531"/>
                  <a:gd name="T13" fmla="*/ 0 h 1637"/>
                  <a:gd name="T14" fmla="*/ 0 w 531"/>
                  <a:gd name="T15" fmla="*/ 0 h 1637"/>
                  <a:gd name="T16" fmla="*/ 0 w 531"/>
                  <a:gd name="T17" fmla="*/ 0 h 1637"/>
                  <a:gd name="T18" fmla="*/ 0 w 531"/>
                  <a:gd name="T19" fmla="*/ 0 h 1637"/>
                  <a:gd name="T20" fmla="*/ 0 w 531"/>
                  <a:gd name="T21" fmla="*/ 1 h 1637"/>
                  <a:gd name="T22" fmla="*/ 0 w 531"/>
                  <a:gd name="T23" fmla="*/ 1 h 1637"/>
                  <a:gd name="T24" fmla="*/ 0 w 531"/>
                  <a:gd name="T25" fmla="*/ 1 h 1637"/>
                  <a:gd name="T26" fmla="*/ 0 w 531"/>
                  <a:gd name="T27" fmla="*/ 1 h 1637"/>
                  <a:gd name="T28" fmla="*/ 0 w 531"/>
                  <a:gd name="T29" fmla="*/ 2 h 1637"/>
                  <a:gd name="T30" fmla="*/ 0 w 531"/>
                  <a:gd name="T31" fmla="*/ 2 h 1637"/>
                  <a:gd name="T32" fmla="*/ 0 w 531"/>
                  <a:gd name="T33" fmla="*/ 3 h 1637"/>
                  <a:gd name="T34" fmla="*/ 0 w 531"/>
                  <a:gd name="T35" fmla="*/ 3 h 1637"/>
                  <a:gd name="T36" fmla="*/ 0 w 531"/>
                  <a:gd name="T37" fmla="*/ 2 h 1637"/>
                  <a:gd name="T38" fmla="*/ 0 w 531"/>
                  <a:gd name="T39" fmla="*/ 2 h 1637"/>
                  <a:gd name="T40" fmla="*/ 0 w 531"/>
                  <a:gd name="T41" fmla="*/ 1 h 1637"/>
                  <a:gd name="T42" fmla="*/ 0 w 531"/>
                  <a:gd name="T43" fmla="*/ 1 h 1637"/>
                  <a:gd name="T44" fmla="*/ 0 w 531"/>
                  <a:gd name="T45" fmla="*/ 1 h 1637"/>
                  <a:gd name="T46" fmla="*/ 0 w 531"/>
                  <a:gd name="T47" fmla="*/ 1 h 1637"/>
                  <a:gd name="T48" fmla="*/ 0 w 531"/>
                  <a:gd name="T49" fmla="*/ 1 h 1637"/>
                  <a:gd name="T50" fmla="*/ 0 w 531"/>
                  <a:gd name="T51" fmla="*/ 0 h 1637"/>
                  <a:gd name="T52" fmla="*/ 0 w 531"/>
                  <a:gd name="T53" fmla="*/ 0 h 1637"/>
                  <a:gd name="T54" fmla="*/ 0 w 531"/>
                  <a:gd name="T55" fmla="*/ 0 h 1637"/>
                  <a:gd name="T56" fmla="*/ 0 w 531"/>
                  <a:gd name="T57" fmla="*/ 0 h 1637"/>
                  <a:gd name="T58" fmla="*/ 0 w 531"/>
                  <a:gd name="T59" fmla="*/ 0 h 1637"/>
                  <a:gd name="T60" fmla="*/ 0 w 531"/>
                  <a:gd name="T61" fmla="*/ 0 h 1637"/>
                  <a:gd name="T62" fmla="*/ 0 w 531"/>
                  <a:gd name="T63" fmla="*/ 0 h 1637"/>
                  <a:gd name="T64" fmla="*/ 1 w 531"/>
                  <a:gd name="T65" fmla="*/ 0 h 1637"/>
                  <a:gd name="T66" fmla="*/ 1 w 531"/>
                  <a:gd name="T67" fmla="*/ 0 h 1637"/>
                  <a:gd name="T68" fmla="*/ 1 w 531"/>
                  <a:gd name="T69" fmla="*/ 0 h 16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31"/>
                  <a:gd name="T106" fmla="*/ 0 h 1637"/>
                  <a:gd name="T107" fmla="*/ 531 w 531"/>
                  <a:gd name="T108" fmla="*/ 1637 h 16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31" h="1637">
                    <a:moveTo>
                      <a:pt x="531" y="0"/>
                    </a:moveTo>
                    <a:lnTo>
                      <a:pt x="496" y="35"/>
                    </a:lnTo>
                    <a:lnTo>
                      <a:pt x="456" y="75"/>
                    </a:lnTo>
                    <a:lnTo>
                      <a:pt x="407" y="128"/>
                    </a:lnTo>
                    <a:lnTo>
                      <a:pt x="352" y="196"/>
                    </a:lnTo>
                    <a:lnTo>
                      <a:pt x="322" y="236"/>
                    </a:lnTo>
                    <a:lnTo>
                      <a:pt x="291" y="278"/>
                    </a:lnTo>
                    <a:lnTo>
                      <a:pt x="259" y="324"/>
                    </a:lnTo>
                    <a:lnTo>
                      <a:pt x="228" y="371"/>
                    </a:lnTo>
                    <a:lnTo>
                      <a:pt x="168" y="478"/>
                    </a:lnTo>
                    <a:lnTo>
                      <a:pt x="139" y="533"/>
                    </a:lnTo>
                    <a:lnTo>
                      <a:pt x="112" y="592"/>
                    </a:lnTo>
                    <a:lnTo>
                      <a:pt x="63" y="719"/>
                    </a:lnTo>
                    <a:lnTo>
                      <a:pt x="0" y="996"/>
                    </a:lnTo>
                    <a:lnTo>
                      <a:pt x="4" y="1304"/>
                    </a:lnTo>
                    <a:lnTo>
                      <a:pt x="36" y="1468"/>
                    </a:lnTo>
                    <a:lnTo>
                      <a:pt x="63" y="1551"/>
                    </a:lnTo>
                    <a:lnTo>
                      <a:pt x="95" y="1637"/>
                    </a:lnTo>
                    <a:lnTo>
                      <a:pt x="65" y="1481"/>
                    </a:lnTo>
                    <a:lnTo>
                      <a:pt x="52" y="1088"/>
                    </a:lnTo>
                    <a:lnTo>
                      <a:pt x="65" y="966"/>
                    </a:lnTo>
                    <a:lnTo>
                      <a:pt x="88" y="841"/>
                    </a:lnTo>
                    <a:lnTo>
                      <a:pt x="122" y="708"/>
                    </a:lnTo>
                    <a:lnTo>
                      <a:pt x="143" y="643"/>
                    </a:lnTo>
                    <a:lnTo>
                      <a:pt x="169" y="574"/>
                    </a:lnTo>
                    <a:lnTo>
                      <a:pt x="200" y="508"/>
                    </a:lnTo>
                    <a:lnTo>
                      <a:pt x="232" y="441"/>
                    </a:lnTo>
                    <a:lnTo>
                      <a:pt x="270" y="375"/>
                    </a:lnTo>
                    <a:lnTo>
                      <a:pt x="312" y="310"/>
                    </a:lnTo>
                    <a:lnTo>
                      <a:pt x="360" y="244"/>
                    </a:lnTo>
                    <a:lnTo>
                      <a:pt x="411" y="181"/>
                    </a:lnTo>
                    <a:lnTo>
                      <a:pt x="468" y="118"/>
                    </a:lnTo>
                    <a:lnTo>
                      <a:pt x="531" y="56"/>
                    </a:lnTo>
                    <a:lnTo>
                      <a:pt x="53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06" name="Freeform 50"/>
              <p:cNvSpPr>
                <a:spLocks/>
              </p:cNvSpPr>
              <p:nvPr/>
            </p:nvSpPr>
            <p:spPr bwMode="grayWhite">
              <a:xfrm>
                <a:off x="2178" y="1761"/>
                <a:ext cx="244" cy="848"/>
              </a:xfrm>
              <a:custGeom>
                <a:avLst/>
                <a:gdLst>
                  <a:gd name="T0" fmla="*/ 0 w 489"/>
                  <a:gd name="T1" fmla="*/ 0 h 1695"/>
                  <a:gd name="T2" fmla="*/ 0 w 489"/>
                  <a:gd name="T3" fmla="*/ 1 h 1695"/>
                  <a:gd name="T4" fmla="*/ 0 w 489"/>
                  <a:gd name="T5" fmla="*/ 1 h 1695"/>
                  <a:gd name="T6" fmla="*/ 0 w 489"/>
                  <a:gd name="T7" fmla="*/ 2 h 1695"/>
                  <a:gd name="T8" fmla="*/ 0 w 489"/>
                  <a:gd name="T9" fmla="*/ 2 h 1695"/>
                  <a:gd name="T10" fmla="*/ 0 w 489"/>
                  <a:gd name="T11" fmla="*/ 3 h 1695"/>
                  <a:gd name="T12" fmla="*/ 0 w 489"/>
                  <a:gd name="T13" fmla="*/ 3 h 1695"/>
                  <a:gd name="T14" fmla="*/ 0 w 489"/>
                  <a:gd name="T15" fmla="*/ 3 h 1695"/>
                  <a:gd name="T16" fmla="*/ 0 w 489"/>
                  <a:gd name="T17" fmla="*/ 3 h 1695"/>
                  <a:gd name="T18" fmla="*/ 0 w 489"/>
                  <a:gd name="T19" fmla="*/ 3 h 1695"/>
                  <a:gd name="T20" fmla="*/ 0 w 489"/>
                  <a:gd name="T21" fmla="*/ 3 h 1695"/>
                  <a:gd name="T22" fmla="*/ 0 w 489"/>
                  <a:gd name="T23" fmla="*/ 3 h 1695"/>
                  <a:gd name="T24" fmla="*/ 0 w 489"/>
                  <a:gd name="T25" fmla="*/ 4 h 1695"/>
                  <a:gd name="T26" fmla="*/ 0 w 489"/>
                  <a:gd name="T27" fmla="*/ 4 h 1695"/>
                  <a:gd name="T28" fmla="*/ 0 w 489"/>
                  <a:gd name="T29" fmla="*/ 4 h 1695"/>
                  <a:gd name="T30" fmla="*/ 0 w 489"/>
                  <a:gd name="T31" fmla="*/ 4 h 1695"/>
                  <a:gd name="T32" fmla="*/ 0 w 489"/>
                  <a:gd name="T33" fmla="*/ 4 h 1695"/>
                  <a:gd name="T34" fmla="*/ 0 w 489"/>
                  <a:gd name="T35" fmla="*/ 4 h 1695"/>
                  <a:gd name="T36" fmla="*/ 0 w 489"/>
                  <a:gd name="T37" fmla="*/ 4 h 1695"/>
                  <a:gd name="T38" fmla="*/ 0 w 489"/>
                  <a:gd name="T39" fmla="*/ 3 h 1695"/>
                  <a:gd name="T40" fmla="*/ 0 w 489"/>
                  <a:gd name="T41" fmla="*/ 3 h 1695"/>
                  <a:gd name="T42" fmla="*/ 0 w 489"/>
                  <a:gd name="T43" fmla="*/ 3 h 1695"/>
                  <a:gd name="T44" fmla="*/ 0 w 489"/>
                  <a:gd name="T45" fmla="*/ 3 h 1695"/>
                  <a:gd name="T46" fmla="*/ 0 w 489"/>
                  <a:gd name="T47" fmla="*/ 2 h 1695"/>
                  <a:gd name="T48" fmla="*/ 0 w 489"/>
                  <a:gd name="T49" fmla="*/ 2 h 1695"/>
                  <a:gd name="T50" fmla="*/ 0 w 489"/>
                  <a:gd name="T51" fmla="*/ 1 h 1695"/>
                  <a:gd name="T52" fmla="*/ 0 w 489"/>
                  <a:gd name="T53" fmla="*/ 1 h 1695"/>
                  <a:gd name="T54" fmla="*/ 0 w 489"/>
                  <a:gd name="T55" fmla="*/ 1 h 1695"/>
                  <a:gd name="T56" fmla="*/ 0 w 489"/>
                  <a:gd name="T57" fmla="*/ 0 h 1695"/>
                  <a:gd name="T58" fmla="*/ 0 w 489"/>
                  <a:gd name="T59" fmla="*/ 0 h 169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89"/>
                  <a:gd name="T91" fmla="*/ 0 h 1695"/>
                  <a:gd name="T92" fmla="*/ 489 w 489"/>
                  <a:gd name="T93" fmla="*/ 1695 h 169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89" h="1695">
                    <a:moveTo>
                      <a:pt x="341" y="0"/>
                    </a:moveTo>
                    <a:lnTo>
                      <a:pt x="356" y="61"/>
                    </a:lnTo>
                    <a:lnTo>
                      <a:pt x="386" y="222"/>
                    </a:lnTo>
                    <a:lnTo>
                      <a:pt x="434" y="734"/>
                    </a:lnTo>
                    <a:lnTo>
                      <a:pt x="417" y="1024"/>
                    </a:lnTo>
                    <a:lnTo>
                      <a:pt x="390" y="1167"/>
                    </a:lnTo>
                    <a:lnTo>
                      <a:pt x="373" y="1235"/>
                    </a:lnTo>
                    <a:lnTo>
                      <a:pt x="350" y="1302"/>
                    </a:lnTo>
                    <a:lnTo>
                      <a:pt x="323" y="1365"/>
                    </a:lnTo>
                    <a:lnTo>
                      <a:pt x="293" y="1426"/>
                    </a:lnTo>
                    <a:lnTo>
                      <a:pt x="257" y="1483"/>
                    </a:lnTo>
                    <a:lnTo>
                      <a:pt x="217" y="1536"/>
                    </a:lnTo>
                    <a:lnTo>
                      <a:pt x="171" y="1583"/>
                    </a:lnTo>
                    <a:lnTo>
                      <a:pt x="120" y="1627"/>
                    </a:lnTo>
                    <a:lnTo>
                      <a:pt x="63" y="1663"/>
                    </a:lnTo>
                    <a:lnTo>
                      <a:pt x="0" y="1695"/>
                    </a:lnTo>
                    <a:lnTo>
                      <a:pt x="114" y="1648"/>
                    </a:lnTo>
                    <a:lnTo>
                      <a:pt x="168" y="1614"/>
                    </a:lnTo>
                    <a:lnTo>
                      <a:pt x="225" y="1566"/>
                    </a:lnTo>
                    <a:lnTo>
                      <a:pt x="282" y="1505"/>
                    </a:lnTo>
                    <a:lnTo>
                      <a:pt x="339" y="1427"/>
                    </a:lnTo>
                    <a:lnTo>
                      <a:pt x="390" y="1334"/>
                    </a:lnTo>
                    <a:lnTo>
                      <a:pt x="434" y="1220"/>
                    </a:lnTo>
                    <a:lnTo>
                      <a:pt x="489" y="926"/>
                    </a:lnTo>
                    <a:lnTo>
                      <a:pt x="481" y="530"/>
                    </a:lnTo>
                    <a:lnTo>
                      <a:pt x="447" y="293"/>
                    </a:lnTo>
                    <a:lnTo>
                      <a:pt x="420" y="161"/>
                    </a:lnTo>
                    <a:lnTo>
                      <a:pt x="386" y="25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07" name="Freeform 51"/>
              <p:cNvSpPr>
                <a:spLocks/>
              </p:cNvSpPr>
              <p:nvPr/>
            </p:nvSpPr>
            <p:spPr bwMode="grayWhite">
              <a:xfrm>
                <a:off x="1748" y="1698"/>
                <a:ext cx="387" cy="868"/>
              </a:xfrm>
              <a:custGeom>
                <a:avLst/>
                <a:gdLst>
                  <a:gd name="T0" fmla="*/ 1 w 776"/>
                  <a:gd name="T1" fmla="*/ 1 h 1737"/>
                  <a:gd name="T2" fmla="*/ 1 w 776"/>
                  <a:gd name="T3" fmla="*/ 0 h 1737"/>
                  <a:gd name="T4" fmla="*/ 1 w 776"/>
                  <a:gd name="T5" fmla="*/ 0 h 1737"/>
                  <a:gd name="T6" fmla="*/ 1 w 776"/>
                  <a:gd name="T7" fmla="*/ 0 h 1737"/>
                  <a:gd name="T8" fmla="*/ 1 w 776"/>
                  <a:gd name="T9" fmla="*/ 0 h 1737"/>
                  <a:gd name="T10" fmla="*/ 1 w 776"/>
                  <a:gd name="T11" fmla="*/ 0 h 1737"/>
                  <a:gd name="T12" fmla="*/ 1 w 776"/>
                  <a:gd name="T13" fmla="*/ 0 h 1737"/>
                  <a:gd name="T14" fmla="*/ 1 w 776"/>
                  <a:gd name="T15" fmla="*/ 0 h 1737"/>
                  <a:gd name="T16" fmla="*/ 1 w 776"/>
                  <a:gd name="T17" fmla="*/ 0 h 1737"/>
                  <a:gd name="T18" fmla="*/ 0 w 776"/>
                  <a:gd name="T19" fmla="*/ 1 h 1737"/>
                  <a:gd name="T20" fmla="*/ 0 w 776"/>
                  <a:gd name="T21" fmla="*/ 1 h 1737"/>
                  <a:gd name="T22" fmla="*/ 0 w 776"/>
                  <a:gd name="T23" fmla="*/ 1 h 1737"/>
                  <a:gd name="T24" fmla="*/ 0 w 776"/>
                  <a:gd name="T25" fmla="*/ 1 h 1737"/>
                  <a:gd name="T26" fmla="*/ 0 w 776"/>
                  <a:gd name="T27" fmla="*/ 1 h 1737"/>
                  <a:gd name="T28" fmla="*/ 0 w 776"/>
                  <a:gd name="T29" fmla="*/ 1 h 1737"/>
                  <a:gd name="T30" fmla="*/ 0 w 776"/>
                  <a:gd name="T31" fmla="*/ 1 h 1737"/>
                  <a:gd name="T32" fmla="*/ 0 w 776"/>
                  <a:gd name="T33" fmla="*/ 1 h 1737"/>
                  <a:gd name="T34" fmla="*/ 0 w 776"/>
                  <a:gd name="T35" fmla="*/ 1 h 1737"/>
                  <a:gd name="T36" fmla="*/ 0 w 776"/>
                  <a:gd name="T37" fmla="*/ 1 h 1737"/>
                  <a:gd name="T38" fmla="*/ 0 w 776"/>
                  <a:gd name="T39" fmla="*/ 2 h 1737"/>
                  <a:gd name="T40" fmla="*/ 0 w 776"/>
                  <a:gd name="T41" fmla="*/ 2 h 1737"/>
                  <a:gd name="T42" fmla="*/ 0 w 776"/>
                  <a:gd name="T43" fmla="*/ 2 h 1737"/>
                  <a:gd name="T44" fmla="*/ 0 w 776"/>
                  <a:gd name="T45" fmla="*/ 2 h 1737"/>
                  <a:gd name="T46" fmla="*/ 0 w 776"/>
                  <a:gd name="T47" fmla="*/ 2 h 1737"/>
                  <a:gd name="T48" fmla="*/ 0 w 776"/>
                  <a:gd name="T49" fmla="*/ 2 h 1737"/>
                  <a:gd name="T50" fmla="*/ 0 w 776"/>
                  <a:gd name="T51" fmla="*/ 3 h 1737"/>
                  <a:gd name="T52" fmla="*/ 0 w 776"/>
                  <a:gd name="T53" fmla="*/ 3 h 1737"/>
                  <a:gd name="T54" fmla="*/ 0 w 776"/>
                  <a:gd name="T55" fmla="*/ 3 h 1737"/>
                  <a:gd name="T56" fmla="*/ 0 w 776"/>
                  <a:gd name="T57" fmla="*/ 3 h 1737"/>
                  <a:gd name="T58" fmla="*/ 0 w 776"/>
                  <a:gd name="T59" fmla="*/ 3 h 1737"/>
                  <a:gd name="T60" fmla="*/ 0 w 776"/>
                  <a:gd name="T61" fmla="*/ 3 h 1737"/>
                  <a:gd name="T62" fmla="*/ 0 w 776"/>
                  <a:gd name="T63" fmla="*/ 3 h 1737"/>
                  <a:gd name="T64" fmla="*/ 0 w 776"/>
                  <a:gd name="T65" fmla="*/ 3 h 1737"/>
                  <a:gd name="T66" fmla="*/ 0 w 776"/>
                  <a:gd name="T67" fmla="*/ 3 h 1737"/>
                  <a:gd name="T68" fmla="*/ 0 w 776"/>
                  <a:gd name="T69" fmla="*/ 3 h 1737"/>
                  <a:gd name="T70" fmla="*/ 0 w 776"/>
                  <a:gd name="T71" fmla="*/ 2 h 1737"/>
                  <a:gd name="T72" fmla="*/ 0 w 776"/>
                  <a:gd name="T73" fmla="*/ 2 h 1737"/>
                  <a:gd name="T74" fmla="*/ 0 w 776"/>
                  <a:gd name="T75" fmla="*/ 2 h 1737"/>
                  <a:gd name="T76" fmla="*/ 0 w 776"/>
                  <a:gd name="T77" fmla="*/ 2 h 1737"/>
                  <a:gd name="T78" fmla="*/ 0 w 776"/>
                  <a:gd name="T79" fmla="*/ 2 h 1737"/>
                  <a:gd name="T80" fmla="*/ 0 w 776"/>
                  <a:gd name="T81" fmla="*/ 2 h 1737"/>
                  <a:gd name="T82" fmla="*/ 0 w 776"/>
                  <a:gd name="T83" fmla="*/ 1 h 1737"/>
                  <a:gd name="T84" fmla="*/ 0 w 776"/>
                  <a:gd name="T85" fmla="*/ 1 h 1737"/>
                  <a:gd name="T86" fmla="*/ 0 w 776"/>
                  <a:gd name="T87" fmla="*/ 1 h 1737"/>
                  <a:gd name="T88" fmla="*/ 0 w 776"/>
                  <a:gd name="T89" fmla="*/ 1 h 1737"/>
                  <a:gd name="T90" fmla="*/ 0 w 776"/>
                  <a:gd name="T91" fmla="*/ 1 h 1737"/>
                  <a:gd name="T92" fmla="*/ 0 w 776"/>
                  <a:gd name="T93" fmla="*/ 1 h 1737"/>
                  <a:gd name="T94" fmla="*/ 0 w 776"/>
                  <a:gd name="T95" fmla="*/ 1 h 1737"/>
                  <a:gd name="T96" fmla="*/ 0 w 776"/>
                  <a:gd name="T97" fmla="*/ 1 h 1737"/>
                  <a:gd name="T98" fmla="*/ 0 w 776"/>
                  <a:gd name="T99" fmla="*/ 1 h 1737"/>
                  <a:gd name="T100" fmla="*/ 1 w 776"/>
                  <a:gd name="T101" fmla="*/ 0 h 1737"/>
                  <a:gd name="T102" fmla="*/ 1 w 776"/>
                  <a:gd name="T103" fmla="*/ 0 h 1737"/>
                  <a:gd name="T104" fmla="*/ 1 w 776"/>
                  <a:gd name="T105" fmla="*/ 0 h 1737"/>
                  <a:gd name="T106" fmla="*/ 1 w 776"/>
                  <a:gd name="T107" fmla="*/ 0 h 1737"/>
                  <a:gd name="T108" fmla="*/ 1 w 776"/>
                  <a:gd name="T109" fmla="*/ 0 h 1737"/>
                  <a:gd name="T110" fmla="*/ 1 w 776"/>
                  <a:gd name="T111" fmla="*/ 0 h 1737"/>
                  <a:gd name="T112" fmla="*/ 1 w 776"/>
                  <a:gd name="T113" fmla="*/ 1 h 1737"/>
                  <a:gd name="T114" fmla="*/ 1 w 776"/>
                  <a:gd name="T115" fmla="*/ 1 h 1737"/>
                  <a:gd name="T116" fmla="*/ 1 w 776"/>
                  <a:gd name="T117" fmla="*/ 1 h 173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76"/>
                  <a:gd name="T178" fmla="*/ 0 h 1737"/>
                  <a:gd name="T179" fmla="*/ 776 w 776"/>
                  <a:gd name="T180" fmla="*/ 1737 h 173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76" h="1737">
                    <a:moveTo>
                      <a:pt x="677" y="726"/>
                    </a:moveTo>
                    <a:lnTo>
                      <a:pt x="686" y="486"/>
                    </a:lnTo>
                    <a:lnTo>
                      <a:pt x="666" y="277"/>
                    </a:lnTo>
                    <a:lnTo>
                      <a:pt x="639" y="174"/>
                    </a:lnTo>
                    <a:lnTo>
                      <a:pt x="599" y="83"/>
                    </a:lnTo>
                    <a:lnTo>
                      <a:pt x="610" y="233"/>
                    </a:lnTo>
                    <a:lnTo>
                      <a:pt x="588" y="370"/>
                    </a:lnTo>
                    <a:lnTo>
                      <a:pt x="565" y="435"/>
                    </a:lnTo>
                    <a:lnTo>
                      <a:pt x="538" y="494"/>
                    </a:lnTo>
                    <a:lnTo>
                      <a:pt x="506" y="551"/>
                    </a:lnTo>
                    <a:lnTo>
                      <a:pt x="470" y="606"/>
                    </a:lnTo>
                    <a:lnTo>
                      <a:pt x="432" y="657"/>
                    </a:lnTo>
                    <a:lnTo>
                      <a:pt x="394" y="705"/>
                    </a:lnTo>
                    <a:lnTo>
                      <a:pt x="354" y="752"/>
                    </a:lnTo>
                    <a:lnTo>
                      <a:pt x="316" y="796"/>
                    </a:lnTo>
                    <a:lnTo>
                      <a:pt x="280" y="836"/>
                    </a:lnTo>
                    <a:lnTo>
                      <a:pt x="247" y="876"/>
                    </a:lnTo>
                    <a:lnTo>
                      <a:pt x="194" y="946"/>
                    </a:lnTo>
                    <a:lnTo>
                      <a:pt x="152" y="1020"/>
                    </a:lnTo>
                    <a:lnTo>
                      <a:pt x="114" y="1104"/>
                    </a:lnTo>
                    <a:lnTo>
                      <a:pt x="88" y="1300"/>
                    </a:lnTo>
                    <a:lnTo>
                      <a:pt x="97" y="1351"/>
                    </a:lnTo>
                    <a:lnTo>
                      <a:pt x="116" y="1406"/>
                    </a:lnTo>
                    <a:lnTo>
                      <a:pt x="147" y="1459"/>
                    </a:lnTo>
                    <a:lnTo>
                      <a:pt x="187" y="1516"/>
                    </a:lnTo>
                    <a:lnTo>
                      <a:pt x="240" y="1572"/>
                    </a:lnTo>
                    <a:lnTo>
                      <a:pt x="306" y="1627"/>
                    </a:lnTo>
                    <a:lnTo>
                      <a:pt x="346" y="1655"/>
                    </a:lnTo>
                    <a:lnTo>
                      <a:pt x="388" y="1682"/>
                    </a:lnTo>
                    <a:lnTo>
                      <a:pt x="434" y="1710"/>
                    </a:lnTo>
                    <a:lnTo>
                      <a:pt x="485" y="1737"/>
                    </a:lnTo>
                    <a:lnTo>
                      <a:pt x="380" y="1699"/>
                    </a:lnTo>
                    <a:lnTo>
                      <a:pt x="280" y="1649"/>
                    </a:lnTo>
                    <a:lnTo>
                      <a:pt x="225" y="1617"/>
                    </a:lnTo>
                    <a:lnTo>
                      <a:pt x="171" y="1579"/>
                    </a:lnTo>
                    <a:lnTo>
                      <a:pt x="120" y="1534"/>
                    </a:lnTo>
                    <a:lnTo>
                      <a:pt x="76" y="1482"/>
                    </a:lnTo>
                    <a:lnTo>
                      <a:pt x="12" y="1361"/>
                    </a:lnTo>
                    <a:lnTo>
                      <a:pt x="0" y="1212"/>
                    </a:lnTo>
                    <a:lnTo>
                      <a:pt x="19" y="1129"/>
                    </a:lnTo>
                    <a:lnTo>
                      <a:pt x="59" y="1037"/>
                    </a:lnTo>
                    <a:lnTo>
                      <a:pt x="111" y="948"/>
                    </a:lnTo>
                    <a:lnTo>
                      <a:pt x="135" y="908"/>
                    </a:lnTo>
                    <a:lnTo>
                      <a:pt x="162" y="870"/>
                    </a:lnTo>
                    <a:lnTo>
                      <a:pt x="213" y="804"/>
                    </a:lnTo>
                    <a:lnTo>
                      <a:pt x="263" y="745"/>
                    </a:lnTo>
                    <a:lnTo>
                      <a:pt x="312" y="691"/>
                    </a:lnTo>
                    <a:lnTo>
                      <a:pt x="360" y="642"/>
                    </a:lnTo>
                    <a:lnTo>
                      <a:pt x="403" y="598"/>
                    </a:lnTo>
                    <a:lnTo>
                      <a:pt x="443" y="553"/>
                    </a:lnTo>
                    <a:lnTo>
                      <a:pt x="561" y="344"/>
                    </a:lnTo>
                    <a:lnTo>
                      <a:pt x="586" y="197"/>
                    </a:lnTo>
                    <a:lnTo>
                      <a:pt x="578" y="0"/>
                    </a:lnTo>
                    <a:lnTo>
                      <a:pt x="601" y="30"/>
                    </a:lnTo>
                    <a:lnTo>
                      <a:pt x="656" y="125"/>
                    </a:lnTo>
                    <a:lnTo>
                      <a:pt x="723" y="296"/>
                    </a:lnTo>
                    <a:lnTo>
                      <a:pt x="776" y="547"/>
                    </a:lnTo>
                    <a:lnTo>
                      <a:pt x="677" y="7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08" name="Freeform 52"/>
              <p:cNvSpPr>
                <a:spLocks/>
              </p:cNvSpPr>
              <p:nvPr/>
            </p:nvSpPr>
            <p:spPr bwMode="grayWhite">
              <a:xfrm>
                <a:off x="1876" y="2578"/>
                <a:ext cx="127" cy="316"/>
              </a:xfrm>
              <a:custGeom>
                <a:avLst/>
                <a:gdLst>
                  <a:gd name="T0" fmla="*/ 0 w 255"/>
                  <a:gd name="T1" fmla="*/ 0 h 633"/>
                  <a:gd name="T2" fmla="*/ 0 w 255"/>
                  <a:gd name="T3" fmla="*/ 0 h 633"/>
                  <a:gd name="T4" fmla="*/ 0 w 255"/>
                  <a:gd name="T5" fmla="*/ 0 h 633"/>
                  <a:gd name="T6" fmla="*/ 0 w 255"/>
                  <a:gd name="T7" fmla="*/ 0 h 633"/>
                  <a:gd name="T8" fmla="*/ 0 w 255"/>
                  <a:gd name="T9" fmla="*/ 0 h 633"/>
                  <a:gd name="T10" fmla="*/ 0 w 255"/>
                  <a:gd name="T11" fmla="*/ 0 h 633"/>
                  <a:gd name="T12" fmla="*/ 0 w 255"/>
                  <a:gd name="T13" fmla="*/ 1 h 633"/>
                  <a:gd name="T14" fmla="*/ 0 w 255"/>
                  <a:gd name="T15" fmla="*/ 1 h 633"/>
                  <a:gd name="T16" fmla="*/ 0 w 255"/>
                  <a:gd name="T17" fmla="*/ 1 h 633"/>
                  <a:gd name="T18" fmla="*/ 0 w 255"/>
                  <a:gd name="T19" fmla="*/ 1 h 633"/>
                  <a:gd name="T20" fmla="*/ 0 w 255"/>
                  <a:gd name="T21" fmla="*/ 0 h 633"/>
                  <a:gd name="T22" fmla="*/ 0 w 255"/>
                  <a:gd name="T23" fmla="*/ 0 h 633"/>
                  <a:gd name="T24" fmla="*/ 0 w 255"/>
                  <a:gd name="T25" fmla="*/ 0 h 633"/>
                  <a:gd name="T26" fmla="*/ 0 w 255"/>
                  <a:gd name="T27" fmla="*/ 0 h 633"/>
                  <a:gd name="T28" fmla="*/ 0 w 255"/>
                  <a:gd name="T29" fmla="*/ 0 h 633"/>
                  <a:gd name="T30" fmla="*/ 0 w 255"/>
                  <a:gd name="T31" fmla="*/ 0 h 633"/>
                  <a:gd name="T32" fmla="*/ 0 w 255"/>
                  <a:gd name="T33" fmla="*/ 0 h 633"/>
                  <a:gd name="T34" fmla="*/ 0 w 255"/>
                  <a:gd name="T35" fmla="*/ 0 h 6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5"/>
                  <a:gd name="T55" fmla="*/ 0 h 633"/>
                  <a:gd name="T56" fmla="*/ 255 w 255"/>
                  <a:gd name="T57" fmla="*/ 633 h 63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5" h="633">
                    <a:moveTo>
                      <a:pt x="192" y="2"/>
                    </a:moveTo>
                    <a:lnTo>
                      <a:pt x="196" y="178"/>
                    </a:lnTo>
                    <a:lnTo>
                      <a:pt x="179" y="272"/>
                    </a:lnTo>
                    <a:lnTo>
                      <a:pt x="142" y="378"/>
                    </a:lnTo>
                    <a:lnTo>
                      <a:pt x="116" y="437"/>
                    </a:lnTo>
                    <a:lnTo>
                      <a:pt x="84" y="500"/>
                    </a:lnTo>
                    <a:lnTo>
                      <a:pt x="46" y="564"/>
                    </a:lnTo>
                    <a:lnTo>
                      <a:pt x="0" y="633"/>
                    </a:lnTo>
                    <a:lnTo>
                      <a:pt x="40" y="587"/>
                    </a:lnTo>
                    <a:lnTo>
                      <a:pt x="82" y="532"/>
                    </a:lnTo>
                    <a:lnTo>
                      <a:pt x="129" y="462"/>
                    </a:lnTo>
                    <a:lnTo>
                      <a:pt x="177" y="376"/>
                    </a:lnTo>
                    <a:lnTo>
                      <a:pt x="217" y="275"/>
                    </a:lnTo>
                    <a:lnTo>
                      <a:pt x="255" y="47"/>
                    </a:lnTo>
                    <a:lnTo>
                      <a:pt x="220" y="17"/>
                    </a:lnTo>
                    <a:lnTo>
                      <a:pt x="199" y="0"/>
                    </a:lnTo>
                    <a:lnTo>
                      <a:pt x="192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09" name="Freeform 53"/>
              <p:cNvSpPr>
                <a:spLocks/>
              </p:cNvSpPr>
              <p:nvPr/>
            </p:nvSpPr>
            <p:spPr bwMode="grayWhite">
              <a:xfrm>
                <a:off x="1829" y="2648"/>
                <a:ext cx="230" cy="346"/>
              </a:xfrm>
              <a:custGeom>
                <a:avLst/>
                <a:gdLst>
                  <a:gd name="T0" fmla="*/ 1 w 460"/>
                  <a:gd name="T1" fmla="*/ 1 h 692"/>
                  <a:gd name="T2" fmla="*/ 1 w 460"/>
                  <a:gd name="T3" fmla="*/ 1 h 692"/>
                  <a:gd name="T4" fmla="*/ 1 w 460"/>
                  <a:gd name="T5" fmla="*/ 1 h 692"/>
                  <a:gd name="T6" fmla="*/ 1 w 460"/>
                  <a:gd name="T7" fmla="*/ 1 h 692"/>
                  <a:gd name="T8" fmla="*/ 1 w 460"/>
                  <a:gd name="T9" fmla="*/ 1 h 692"/>
                  <a:gd name="T10" fmla="*/ 1 w 460"/>
                  <a:gd name="T11" fmla="*/ 1 h 692"/>
                  <a:gd name="T12" fmla="*/ 1 w 460"/>
                  <a:gd name="T13" fmla="*/ 1 h 692"/>
                  <a:gd name="T14" fmla="*/ 1 w 460"/>
                  <a:gd name="T15" fmla="*/ 1 h 692"/>
                  <a:gd name="T16" fmla="*/ 1 w 460"/>
                  <a:gd name="T17" fmla="*/ 1 h 692"/>
                  <a:gd name="T18" fmla="*/ 1 w 460"/>
                  <a:gd name="T19" fmla="*/ 1 h 692"/>
                  <a:gd name="T20" fmla="*/ 1 w 460"/>
                  <a:gd name="T21" fmla="*/ 1 h 692"/>
                  <a:gd name="T22" fmla="*/ 0 w 460"/>
                  <a:gd name="T23" fmla="*/ 1 h 692"/>
                  <a:gd name="T24" fmla="*/ 1 w 460"/>
                  <a:gd name="T25" fmla="*/ 1 h 692"/>
                  <a:gd name="T26" fmla="*/ 1 w 460"/>
                  <a:gd name="T27" fmla="*/ 1 h 692"/>
                  <a:gd name="T28" fmla="*/ 1 w 460"/>
                  <a:gd name="T29" fmla="*/ 1 h 692"/>
                  <a:gd name="T30" fmla="*/ 1 w 460"/>
                  <a:gd name="T31" fmla="*/ 1 h 692"/>
                  <a:gd name="T32" fmla="*/ 1 w 460"/>
                  <a:gd name="T33" fmla="*/ 1 h 692"/>
                  <a:gd name="T34" fmla="*/ 1 w 460"/>
                  <a:gd name="T35" fmla="*/ 1 h 692"/>
                  <a:gd name="T36" fmla="*/ 1 w 460"/>
                  <a:gd name="T37" fmla="*/ 1 h 692"/>
                  <a:gd name="T38" fmla="*/ 1 w 460"/>
                  <a:gd name="T39" fmla="*/ 1 h 692"/>
                  <a:gd name="T40" fmla="*/ 1 w 460"/>
                  <a:gd name="T41" fmla="*/ 1 h 692"/>
                  <a:gd name="T42" fmla="*/ 1 w 460"/>
                  <a:gd name="T43" fmla="*/ 1 h 692"/>
                  <a:gd name="T44" fmla="*/ 1 w 460"/>
                  <a:gd name="T45" fmla="*/ 0 h 692"/>
                  <a:gd name="T46" fmla="*/ 1 w 460"/>
                  <a:gd name="T47" fmla="*/ 1 h 692"/>
                  <a:gd name="T48" fmla="*/ 1 w 460"/>
                  <a:gd name="T49" fmla="*/ 1 h 69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0"/>
                  <a:gd name="T76" fmla="*/ 0 h 692"/>
                  <a:gd name="T77" fmla="*/ 460 w 460"/>
                  <a:gd name="T78" fmla="*/ 692 h 69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0" h="692">
                    <a:moveTo>
                      <a:pt x="412" y="27"/>
                    </a:moveTo>
                    <a:lnTo>
                      <a:pt x="393" y="90"/>
                    </a:lnTo>
                    <a:lnTo>
                      <a:pt x="365" y="160"/>
                    </a:lnTo>
                    <a:lnTo>
                      <a:pt x="325" y="249"/>
                    </a:lnTo>
                    <a:lnTo>
                      <a:pt x="298" y="301"/>
                    </a:lnTo>
                    <a:lnTo>
                      <a:pt x="268" y="354"/>
                    </a:lnTo>
                    <a:lnTo>
                      <a:pt x="235" y="409"/>
                    </a:lnTo>
                    <a:lnTo>
                      <a:pt x="197" y="466"/>
                    </a:lnTo>
                    <a:lnTo>
                      <a:pt x="154" y="523"/>
                    </a:lnTo>
                    <a:lnTo>
                      <a:pt x="108" y="580"/>
                    </a:lnTo>
                    <a:lnTo>
                      <a:pt x="55" y="637"/>
                    </a:lnTo>
                    <a:lnTo>
                      <a:pt x="0" y="692"/>
                    </a:lnTo>
                    <a:lnTo>
                      <a:pt x="63" y="643"/>
                    </a:lnTo>
                    <a:lnTo>
                      <a:pt x="129" y="582"/>
                    </a:lnTo>
                    <a:lnTo>
                      <a:pt x="167" y="544"/>
                    </a:lnTo>
                    <a:lnTo>
                      <a:pt x="205" y="502"/>
                    </a:lnTo>
                    <a:lnTo>
                      <a:pt x="247" y="457"/>
                    </a:lnTo>
                    <a:lnTo>
                      <a:pt x="287" y="405"/>
                    </a:lnTo>
                    <a:lnTo>
                      <a:pt x="325" y="352"/>
                    </a:lnTo>
                    <a:lnTo>
                      <a:pt x="361" y="295"/>
                    </a:lnTo>
                    <a:lnTo>
                      <a:pt x="422" y="170"/>
                    </a:lnTo>
                    <a:lnTo>
                      <a:pt x="460" y="36"/>
                    </a:lnTo>
                    <a:lnTo>
                      <a:pt x="445" y="0"/>
                    </a:lnTo>
                    <a:lnTo>
                      <a:pt x="412" y="2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roup 54"/>
            <p:cNvGrpSpPr>
              <a:grpSpLocks/>
            </p:cNvGrpSpPr>
            <p:nvPr/>
          </p:nvGrpSpPr>
          <p:grpSpPr bwMode="auto">
            <a:xfrm>
              <a:off x="3489" y="1007"/>
              <a:ext cx="791" cy="1853"/>
              <a:chOff x="1031" y="1179"/>
              <a:chExt cx="791" cy="1853"/>
            </a:xfrm>
            <a:grpFill/>
          </p:grpSpPr>
          <p:sp>
            <p:nvSpPr>
              <p:cNvPr id="18479" name="Freeform 55"/>
              <p:cNvSpPr>
                <a:spLocks/>
              </p:cNvSpPr>
              <p:nvPr/>
            </p:nvSpPr>
            <p:spPr bwMode="grayWhite">
              <a:xfrm>
                <a:off x="1292" y="2290"/>
                <a:ext cx="280" cy="742"/>
              </a:xfrm>
              <a:custGeom>
                <a:avLst/>
                <a:gdLst>
                  <a:gd name="T0" fmla="*/ 1 w 560"/>
                  <a:gd name="T1" fmla="*/ 0 h 1482"/>
                  <a:gd name="T2" fmla="*/ 0 w 560"/>
                  <a:gd name="T3" fmla="*/ 2 h 1482"/>
                  <a:gd name="T4" fmla="*/ 1 w 560"/>
                  <a:gd name="T5" fmla="*/ 2 h 1482"/>
                  <a:gd name="T6" fmla="*/ 1 w 560"/>
                  <a:gd name="T7" fmla="*/ 2 h 1482"/>
                  <a:gd name="T8" fmla="*/ 1 w 560"/>
                  <a:gd name="T9" fmla="*/ 2 h 1482"/>
                  <a:gd name="T10" fmla="*/ 1 w 560"/>
                  <a:gd name="T11" fmla="*/ 2 h 1482"/>
                  <a:gd name="T12" fmla="*/ 1 w 560"/>
                  <a:gd name="T13" fmla="*/ 2 h 1482"/>
                  <a:gd name="T14" fmla="*/ 1 w 560"/>
                  <a:gd name="T15" fmla="*/ 2 h 1482"/>
                  <a:gd name="T16" fmla="*/ 1 w 560"/>
                  <a:gd name="T17" fmla="*/ 3 h 1482"/>
                  <a:gd name="T18" fmla="*/ 1 w 560"/>
                  <a:gd name="T19" fmla="*/ 3 h 1482"/>
                  <a:gd name="T20" fmla="*/ 1 w 560"/>
                  <a:gd name="T21" fmla="*/ 3 h 1482"/>
                  <a:gd name="T22" fmla="*/ 1 w 560"/>
                  <a:gd name="T23" fmla="*/ 3 h 1482"/>
                  <a:gd name="T24" fmla="*/ 1 w 560"/>
                  <a:gd name="T25" fmla="*/ 3 h 1482"/>
                  <a:gd name="T26" fmla="*/ 1 w 560"/>
                  <a:gd name="T27" fmla="*/ 3 h 1482"/>
                  <a:gd name="T28" fmla="*/ 1 w 560"/>
                  <a:gd name="T29" fmla="*/ 3 h 1482"/>
                  <a:gd name="T30" fmla="*/ 1 w 560"/>
                  <a:gd name="T31" fmla="*/ 3 h 1482"/>
                  <a:gd name="T32" fmla="*/ 1 w 560"/>
                  <a:gd name="T33" fmla="*/ 3 h 1482"/>
                  <a:gd name="T34" fmla="*/ 1 w 560"/>
                  <a:gd name="T35" fmla="*/ 3 h 1482"/>
                  <a:gd name="T36" fmla="*/ 1 w 560"/>
                  <a:gd name="T37" fmla="*/ 3 h 1482"/>
                  <a:gd name="T38" fmla="*/ 1 w 560"/>
                  <a:gd name="T39" fmla="*/ 3 h 1482"/>
                  <a:gd name="T40" fmla="*/ 1 w 560"/>
                  <a:gd name="T41" fmla="*/ 3 h 1482"/>
                  <a:gd name="T42" fmla="*/ 1 w 560"/>
                  <a:gd name="T43" fmla="*/ 3 h 1482"/>
                  <a:gd name="T44" fmla="*/ 1 w 560"/>
                  <a:gd name="T45" fmla="*/ 3 h 1482"/>
                  <a:gd name="T46" fmla="*/ 1 w 560"/>
                  <a:gd name="T47" fmla="*/ 3 h 1482"/>
                  <a:gd name="T48" fmla="*/ 1 w 560"/>
                  <a:gd name="T49" fmla="*/ 2 h 1482"/>
                  <a:gd name="T50" fmla="*/ 1 w 560"/>
                  <a:gd name="T51" fmla="*/ 2 h 1482"/>
                  <a:gd name="T52" fmla="*/ 1 w 560"/>
                  <a:gd name="T53" fmla="*/ 2 h 1482"/>
                  <a:gd name="T54" fmla="*/ 1 w 560"/>
                  <a:gd name="T55" fmla="*/ 1 h 1482"/>
                  <a:gd name="T56" fmla="*/ 1 w 560"/>
                  <a:gd name="T57" fmla="*/ 1 h 1482"/>
                  <a:gd name="T58" fmla="*/ 1 w 560"/>
                  <a:gd name="T59" fmla="*/ 1 h 1482"/>
                  <a:gd name="T60" fmla="*/ 1 w 560"/>
                  <a:gd name="T61" fmla="*/ 1 h 1482"/>
                  <a:gd name="T62" fmla="*/ 1 w 560"/>
                  <a:gd name="T63" fmla="*/ 0 h 1482"/>
                  <a:gd name="T64" fmla="*/ 1 w 560"/>
                  <a:gd name="T65" fmla="*/ 0 h 14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60"/>
                  <a:gd name="T100" fmla="*/ 0 h 1482"/>
                  <a:gd name="T101" fmla="*/ 560 w 560"/>
                  <a:gd name="T102" fmla="*/ 1482 h 14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60" h="1482">
                    <a:moveTo>
                      <a:pt x="9" y="0"/>
                    </a:moveTo>
                    <a:lnTo>
                      <a:pt x="0" y="513"/>
                    </a:lnTo>
                    <a:lnTo>
                      <a:pt x="21" y="627"/>
                    </a:lnTo>
                    <a:lnTo>
                      <a:pt x="51" y="745"/>
                    </a:lnTo>
                    <a:lnTo>
                      <a:pt x="72" y="808"/>
                    </a:lnTo>
                    <a:lnTo>
                      <a:pt x="95" y="868"/>
                    </a:lnTo>
                    <a:lnTo>
                      <a:pt x="123" y="931"/>
                    </a:lnTo>
                    <a:lnTo>
                      <a:pt x="154" y="994"/>
                    </a:lnTo>
                    <a:lnTo>
                      <a:pt x="188" y="1057"/>
                    </a:lnTo>
                    <a:lnTo>
                      <a:pt x="228" y="1119"/>
                    </a:lnTo>
                    <a:lnTo>
                      <a:pt x="270" y="1182"/>
                    </a:lnTo>
                    <a:lnTo>
                      <a:pt x="319" y="1243"/>
                    </a:lnTo>
                    <a:lnTo>
                      <a:pt x="370" y="1304"/>
                    </a:lnTo>
                    <a:lnTo>
                      <a:pt x="429" y="1364"/>
                    </a:lnTo>
                    <a:lnTo>
                      <a:pt x="492" y="1425"/>
                    </a:lnTo>
                    <a:lnTo>
                      <a:pt x="560" y="1482"/>
                    </a:lnTo>
                    <a:lnTo>
                      <a:pt x="530" y="1450"/>
                    </a:lnTo>
                    <a:lnTo>
                      <a:pt x="498" y="1410"/>
                    </a:lnTo>
                    <a:lnTo>
                      <a:pt x="454" y="1355"/>
                    </a:lnTo>
                    <a:lnTo>
                      <a:pt x="406" y="1288"/>
                    </a:lnTo>
                    <a:lnTo>
                      <a:pt x="380" y="1252"/>
                    </a:lnTo>
                    <a:lnTo>
                      <a:pt x="353" y="1212"/>
                    </a:lnTo>
                    <a:lnTo>
                      <a:pt x="300" y="1123"/>
                    </a:lnTo>
                    <a:lnTo>
                      <a:pt x="247" y="1026"/>
                    </a:lnTo>
                    <a:lnTo>
                      <a:pt x="197" y="920"/>
                    </a:lnTo>
                    <a:lnTo>
                      <a:pt x="156" y="808"/>
                    </a:lnTo>
                    <a:lnTo>
                      <a:pt x="97" y="564"/>
                    </a:lnTo>
                    <a:lnTo>
                      <a:pt x="95" y="308"/>
                    </a:lnTo>
                    <a:lnTo>
                      <a:pt x="119" y="176"/>
                    </a:lnTo>
                    <a:lnTo>
                      <a:pt x="142" y="112"/>
                    </a:lnTo>
                    <a:lnTo>
                      <a:pt x="167" y="4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80" name="Freeform 56"/>
              <p:cNvSpPr>
                <a:spLocks/>
              </p:cNvSpPr>
              <p:nvPr/>
            </p:nvSpPr>
            <p:spPr bwMode="grayWhite">
              <a:xfrm>
                <a:off x="1045" y="1193"/>
                <a:ext cx="751" cy="1124"/>
              </a:xfrm>
              <a:custGeom>
                <a:avLst/>
                <a:gdLst>
                  <a:gd name="T0" fmla="*/ 0 w 1503"/>
                  <a:gd name="T1" fmla="*/ 0 h 2249"/>
                  <a:gd name="T2" fmla="*/ 0 w 1503"/>
                  <a:gd name="T3" fmla="*/ 0 h 2249"/>
                  <a:gd name="T4" fmla="*/ 0 w 1503"/>
                  <a:gd name="T5" fmla="*/ 0 h 2249"/>
                  <a:gd name="T6" fmla="*/ 0 w 1503"/>
                  <a:gd name="T7" fmla="*/ 1 h 2249"/>
                  <a:gd name="T8" fmla="*/ 0 w 1503"/>
                  <a:gd name="T9" fmla="*/ 1 h 2249"/>
                  <a:gd name="T10" fmla="*/ 0 w 1503"/>
                  <a:gd name="T11" fmla="*/ 2 h 2249"/>
                  <a:gd name="T12" fmla="*/ 0 w 1503"/>
                  <a:gd name="T13" fmla="*/ 2 h 2249"/>
                  <a:gd name="T14" fmla="*/ 0 w 1503"/>
                  <a:gd name="T15" fmla="*/ 3 h 2249"/>
                  <a:gd name="T16" fmla="*/ 0 w 1503"/>
                  <a:gd name="T17" fmla="*/ 3 h 2249"/>
                  <a:gd name="T18" fmla="*/ 0 w 1503"/>
                  <a:gd name="T19" fmla="*/ 3 h 2249"/>
                  <a:gd name="T20" fmla="*/ 0 w 1503"/>
                  <a:gd name="T21" fmla="*/ 4 h 2249"/>
                  <a:gd name="T22" fmla="*/ 0 w 1503"/>
                  <a:gd name="T23" fmla="*/ 4 h 2249"/>
                  <a:gd name="T24" fmla="*/ 0 w 1503"/>
                  <a:gd name="T25" fmla="*/ 4 h 2249"/>
                  <a:gd name="T26" fmla="*/ 1 w 1503"/>
                  <a:gd name="T27" fmla="*/ 4 h 2249"/>
                  <a:gd name="T28" fmla="*/ 1 w 1503"/>
                  <a:gd name="T29" fmla="*/ 4 h 2249"/>
                  <a:gd name="T30" fmla="*/ 1 w 1503"/>
                  <a:gd name="T31" fmla="*/ 4 h 2249"/>
                  <a:gd name="T32" fmla="*/ 2 w 1503"/>
                  <a:gd name="T33" fmla="*/ 3 h 2249"/>
                  <a:gd name="T34" fmla="*/ 2 w 1503"/>
                  <a:gd name="T35" fmla="*/ 3 h 2249"/>
                  <a:gd name="T36" fmla="*/ 2 w 1503"/>
                  <a:gd name="T37" fmla="*/ 3 h 2249"/>
                  <a:gd name="T38" fmla="*/ 2 w 1503"/>
                  <a:gd name="T39" fmla="*/ 3 h 2249"/>
                  <a:gd name="T40" fmla="*/ 2 w 1503"/>
                  <a:gd name="T41" fmla="*/ 2 h 2249"/>
                  <a:gd name="T42" fmla="*/ 2 w 1503"/>
                  <a:gd name="T43" fmla="*/ 2 h 2249"/>
                  <a:gd name="T44" fmla="*/ 2 w 1503"/>
                  <a:gd name="T45" fmla="*/ 1 h 2249"/>
                  <a:gd name="T46" fmla="*/ 2 w 1503"/>
                  <a:gd name="T47" fmla="*/ 1 h 2249"/>
                  <a:gd name="T48" fmla="*/ 1 w 1503"/>
                  <a:gd name="T49" fmla="*/ 1 h 2249"/>
                  <a:gd name="T50" fmla="*/ 1 w 1503"/>
                  <a:gd name="T51" fmla="*/ 0 h 2249"/>
                  <a:gd name="T52" fmla="*/ 1 w 1503"/>
                  <a:gd name="T53" fmla="*/ 0 h 2249"/>
                  <a:gd name="T54" fmla="*/ 1 w 1503"/>
                  <a:gd name="T55" fmla="*/ 0 h 2249"/>
                  <a:gd name="T56" fmla="*/ 1 w 1503"/>
                  <a:gd name="T57" fmla="*/ 0 h 2249"/>
                  <a:gd name="T58" fmla="*/ 1 w 1503"/>
                  <a:gd name="T59" fmla="*/ 0 h 2249"/>
                  <a:gd name="T60" fmla="*/ 1 w 1503"/>
                  <a:gd name="T61" fmla="*/ 0 h 2249"/>
                  <a:gd name="T62" fmla="*/ 0 w 1503"/>
                  <a:gd name="T63" fmla="*/ 0 h 22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03"/>
                  <a:gd name="T97" fmla="*/ 0 h 2249"/>
                  <a:gd name="T98" fmla="*/ 1503 w 1503"/>
                  <a:gd name="T99" fmla="*/ 2249 h 22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03" h="2249">
                    <a:moveTo>
                      <a:pt x="484" y="194"/>
                    </a:moveTo>
                    <a:lnTo>
                      <a:pt x="469" y="221"/>
                    </a:lnTo>
                    <a:lnTo>
                      <a:pt x="425" y="293"/>
                    </a:lnTo>
                    <a:lnTo>
                      <a:pt x="397" y="344"/>
                    </a:lnTo>
                    <a:lnTo>
                      <a:pt x="364" y="405"/>
                    </a:lnTo>
                    <a:lnTo>
                      <a:pt x="330" y="472"/>
                    </a:lnTo>
                    <a:lnTo>
                      <a:pt x="294" y="546"/>
                    </a:lnTo>
                    <a:lnTo>
                      <a:pt x="256" y="624"/>
                    </a:lnTo>
                    <a:lnTo>
                      <a:pt x="220" y="707"/>
                    </a:lnTo>
                    <a:lnTo>
                      <a:pt x="186" y="795"/>
                    </a:lnTo>
                    <a:lnTo>
                      <a:pt x="153" y="882"/>
                    </a:lnTo>
                    <a:lnTo>
                      <a:pt x="98" y="1061"/>
                    </a:lnTo>
                    <a:lnTo>
                      <a:pt x="68" y="1234"/>
                    </a:lnTo>
                    <a:lnTo>
                      <a:pt x="28" y="1346"/>
                    </a:lnTo>
                    <a:lnTo>
                      <a:pt x="0" y="1620"/>
                    </a:lnTo>
                    <a:lnTo>
                      <a:pt x="9" y="1700"/>
                    </a:lnTo>
                    <a:lnTo>
                      <a:pt x="30" y="1785"/>
                    </a:lnTo>
                    <a:lnTo>
                      <a:pt x="64" y="1869"/>
                    </a:lnTo>
                    <a:lnTo>
                      <a:pt x="114" y="1952"/>
                    </a:lnTo>
                    <a:lnTo>
                      <a:pt x="144" y="1994"/>
                    </a:lnTo>
                    <a:lnTo>
                      <a:pt x="180" y="2034"/>
                    </a:lnTo>
                    <a:lnTo>
                      <a:pt x="220" y="2074"/>
                    </a:lnTo>
                    <a:lnTo>
                      <a:pt x="266" y="2112"/>
                    </a:lnTo>
                    <a:lnTo>
                      <a:pt x="315" y="2148"/>
                    </a:lnTo>
                    <a:lnTo>
                      <a:pt x="372" y="2184"/>
                    </a:lnTo>
                    <a:lnTo>
                      <a:pt x="435" y="2218"/>
                    </a:lnTo>
                    <a:lnTo>
                      <a:pt x="501" y="2249"/>
                    </a:lnTo>
                    <a:lnTo>
                      <a:pt x="644" y="2215"/>
                    </a:lnTo>
                    <a:lnTo>
                      <a:pt x="712" y="2190"/>
                    </a:lnTo>
                    <a:lnTo>
                      <a:pt x="790" y="2156"/>
                    </a:lnTo>
                    <a:lnTo>
                      <a:pt x="872" y="2112"/>
                    </a:lnTo>
                    <a:lnTo>
                      <a:pt x="914" y="2087"/>
                    </a:lnTo>
                    <a:lnTo>
                      <a:pt x="957" y="2059"/>
                    </a:lnTo>
                    <a:lnTo>
                      <a:pt x="1043" y="1990"/>
                    </a:lnTo>
                    <a:lnTo>
                      <a:pt x="1127" y="1911"/>
                    </a:lnTo>
                    <a:lnTo>
                      <a:pt x="1167" y="1865"/>
                    </a:lnTo>
                    <a:lnTo>
                      <a:pt x="1205" y="1816"/>
                    </a:lnTo>
                    <a:lnTo>
                      <a:pt x="1241" y="1764"/>
                    </a:lnTo>
                    <a:lnTo>
                      <a:pt x="1275" y="1705"/>
                    </a:lnTo>
                    <a:lnTo>
                      <a:pt x="1305" y="1644"/>
                    </a:lnTo>
                    <a:lnTo>
                      <a:pt x="1334" y="1578"/>
                    </a:lnTo>
                    <a:lnTo>
                      <a:pt x="1381" y="1433"/>
                    </a:lnTo>
                    <a:lnTo>
                      <a:pt x="1427" y="1082"/>
                    </a:lnTo>
                    <a:lnTo>
                      <a:pt x="1444" y="1038"/>
                    </a:lnTo>
                    <a:lnTo>
                      <a:pt x="1480" y="899"/>
                    </a:lnTo>
                    <a:lnTo>
                      <a:pt x="1503" y="660"/>
                    </a:lnTo>
                    <a:lnTo>
                      <a:pt x="1480" y="308"/>
                    </a:lnTo>
                    <a:lnTo>
                      <a:pt x="1353" y="555"/>
                    </a:lnTo>
                    <a:lnTo>
                      <a:pt x="1258" y="339"/>
                    </a:lnTo>
                    <a:lnTo>
                      <a:pt x="950" y="677"/>
                    </a:lnTo>
                    <a:lnTo>
                      <a:pt x="963" y="466"/>
                    </a:lnTo>
                    <a:lnTo>
                      <a:pt x="956" y="363"/>
                    </a:lnTo>
                    <a:lnTo>
                      <a:pt x="937" y="249"/>
                    </a:lnTo>
                    <a:lnTo>
                      <a:pt x="900" y="126"/>
                    </a:lnTo>
                    <a:lnTo>
                      <a:pt x="876" y="63"/>
                    </a:lnTo>
                    <a:lnTo>
                      <a:pt x="847" y="0"/>
                    </a:lnTo>
                    <a:lnTo>
                      <a:pt x="800" y="40"/>
                    </a:lnTo>
                    <a:lnTo>
                      <a:pt x="754" y="82"/>
                    </a:lnTo>
                    <a:lnTo>
                      <a:pt x="697" y="135"/>
                    </a:lnTo>
                    <a:lnTo>
                      <a:pt x="640" y="192"/>
                    </a:lnTo>
                    <a:lnTo>
                      <a:pt x="587" y="249"/>
                    </a:lnTo>
                    <a:lnTo>
                      <a:pt x="520" y="350"/>
                    </a:lnTo>
                    <a:lnTo>
                      <a:pt x="484" y="1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81" name="Freeform 57"/>
              <p:cNvSpPr>
                <a:spLocks/>
              </p:cNvSpPr>
              <p:nvPr/>
            </p:nvSpPr>
            <p:spPr bwMode="grayWhite">
              <a:xfrm>
                <a:off x="1074" y="1372"/>
                <a:ext cx="320" cy="911"/>
              </a:xfrm>
              <a:custGeom>
                <a:avLst/>
                <a:gdLst>
                  <a:gd name="T0" fmla="*/ 1 w 639"/>
                  <a:gd name="T1" fmla="*/ 4 h 1821"/>
                  <a:gd name="T2" fmla="*/ 1 w 639"/>
                  <a:gd name="T3" fmla="*/ 4 h 1821"/>
                  <a:gd name="T4" fmla="*/ 1 w 639"/>
                  <a:gd name="T5" fmla="*/ 4 h 1821"/>
                  <a:gd name="T6" fmla="*/ 1 w 639"/>
                  <a:gd name="T7" fmla="*/ 4 h 1821"/>
                  <a:gd name="T8" fmla="*/ 1 w 639"/>
                  <a:gd name="T9" fmla="*/ 3 h 1821"/>
                  <a:gd name="T10" fmla="*/ 1 w 639"/>
                  <a:gd name="T11" fmla="*/ 3 h 1821"/>
                  <a:gd name="T12" fmla="*/ 1 w 639"/>
                  <a:gd name="T13" fmla="*/ 2 h 1821"/>
                  <a:gd name="T14" fmla="*/ 1 w 639"/>
                  <a:gd name="T15" fmla="*/ 2 h 1821"/>
                  <a:gd name="T16" fmla="*/ 1 w 639"/>
                  <a:gd name="T17" fmla="*/ 2 h 1821"/>
                  <a:gd name="T18" fmla="*/ 1 w 639"/>
                  <a:gd name="T19" fmla="*/ 2 h 1821"/>
                  <a:gd name="T20" fmla="*/ 1 w 639"/>
                  <a:gd name="T21" fmla="*/ 1 h 1821"/>
                  <a:gd name="T22" fmla="*/ 2 w 639"/>
                  <a:gd name="T23" fmla="*/ 1 h 1821"/>
                  <a:gd name="T24" fmla="*/ 2 w 639"/>
                  <a:gd name="T25" fmla="*/ 1 h 1821"/>
                  <a:gd name="T26" fmla="*/ 2 w 639"/>
                  <a:gd name="T27" fmla="*/ 1 h 1821"/>
                  <a:gd name="T28" fmla="*/ 2 w 639"/>
                  <a:gd name="T29" fmla="*/ 2 h 1821"/>
                  <a:gd name="T30" fmla="*/ 1 w 639"/>
                  <a:gd name="T31" fmla="*/ 2 h 1821"/>
                  <a:gd name="T32" fmla="*/ 1 w 639"/>
                  <a:gd name="T33" fmla="*/ 2 h 1821"/>
                  <a:gd name="T34" fmla="*/ 1 w 639"/>
                  <a:gd name="T35" fmla="*/ 2 h 1821"/>
                  <a:gd name="T36" fmla="*/ 1 w 639"/>
                  <a:gd name="T37" fmla="*/ 2 h 1821"/>
                  <a:gd name="T38" fmla="*/ 1 w 639"/>
                  <a:gd name="T39" fmla="*/ 2 h 1821"/>
                  <a:gd name="T40" fmla="*/ 1 w 639"/>
                  <a:gd name="T41" fmla="*/ 2 h 1821"/>
                  <a:gd name="T42" fmla="*/ 1 w 639"/>
                  <a:gd name="T43" fmla="*/ 2 h 1821"/>
                  <a:gd name="T44" fmla="*/ 1 w 639"/>
                  <a:gd name="T45" fmla="*/ 2 h 1821"/>
                  <a:gd name="T46" fmla="*/ 1 w 639"/>
                  <a:gd name="T47" fmla="*/ 3 h 1821"/>
                  <a:gd name="T48" fmla="*/ 1 w 639"/>
                  <a:gd name="T49" fmla="*/ 3 h 1821"/>
                  <a:gd name="T50" fmla="*/ 1 w 639"/>
                  <a:gd name="T51" fmla="*/ 2 h 1821"/>
                  <a:gd name="T52" fmla="*/ 1 w 639"/>
                  <a:gd name="T53" fmla="*/ 3 h 1821"/>
                  <a:gd name="T54" fmla="*/ 1 w 639"/>
                  <a:gd name="T55" fmla="*/ 4 h 1821"/>
                  <a:gd name="T56" fmla="*/ 1 w 639"/>
                  <a:gd name="T57" fmla="*/ 4 h 1821"/>
                  <a:gd name="T58" fmla="*/ 1 w 639"/>
                  <a:gd name="T59" fmla="*/ 4 h 1821"/>
                  <a:gd name="T60" fmla="*/ 1 w 639"/>
                  <a:gd name="T61" fmla="*/ 4 h 1821"/>
                  <a:gd name="T62" fmla="*/ 1 w 639"/>
                  <a:gd name="T63" fmla="*/ 4 h 1821"/>
                  <a:gd name="T64" fmla="*/ 1 w 639"/>
                  <a:gd name="T65" fmla="*/ 4 h 18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39"/>
                  <a:gd name="T100" fmla="*/ 0 h 1821"/>
                  <a:gd name="T101" fmla="*/ 639 w 639"/>
                  <a:gd name="T102" fmla="*/ 1821 h 18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39" h="1821">
                    <a:moveTo>
                      <a:pt x="464" y="1821"/>
                    </a:moveTo>
                    <a:lnTo>
                      <a:pt x="432" y="1804"/>
                    </a:lnTo>
                    <a:lnTo>
                      <a:pt x="358" y="1759"/>
                    </a:lnTo>
                    <a:lnTo>
                      <a:pt x="268" y="1687"/>
                    </a:lnTo>
                    <a:lnTo>
                      <a:pt x="191" y="1591"/>
                    </a:lnTo>
                    <a:lnTo>
                      <a:pt x="230" y="1694"/>
                    </a:lnTo>
                    <a:lnTo>
                      <a:pt x="181" y="1654"/>
                    </a:lnTo>
                    <a:lnTo>
                      <a:pt x="134" y="1605"/>
                    </a:lnTo>
                    <a:lnTo>
                      <a:pt x="82" y="1533"/>
                    </a:lnTo>
                    <a:lnTo>
                      <a:pt x="6" y="1325"/>
                    </a:lnTo>
                    <a:lnTo>
                      <a:pt x="0" y="1188"/>
                    </a:lnTo>
                    <a:lnTo>
                      <a:pt x="25" y="1029"/>
                    </a:lnTo>
                    <a:lnTo>
                      <a:pt x="52" y="949"/>
                    </a:lnTo>
                    <a:lnTo>
                      <a:pt x="82" y="881"/>
                    </a:lnTo>
                    <a:lnTo>
                      <a:pt x="118" y="822"/>
                    </a:lnTo>
                    <a:lnTo>
                      <a:pt x="156" y="768"/>
                    </a:lnTo>
                    <a:lnTo>
                      <a:pt x="198" y="723"/>
                    </a:lnTo>
                    <a:lnTo>
                      <a:pt x="242" y="679"/>
                    </a:lnTo>
                    <a:lnTo>
                      <a:pt x="286" y="637"/>
                    </a:lnTo>
                    <a:lnTo>
                      <a:pt x="327" y="595"/>
                    </a:lnTo>
                    <a:lnTo>
                      <a:pt x="369" y="552"/>
                    </a:lnTo>
                    <a:lnTo>
                      <a:pt x="407" y="502"/>
                    </a:lnTo>
                    <a:lnTo>
                      <a:pt x="474" y="383"/>
                    </a:lnTo>
                    <a:lnTo>
                      <a:pt x="516" y="221"/>
                    </a:lnTo>
                    <a:lnTo>
                      <a:pt x="531" y="0"/>
                    </a:lnTo>
                    <a:lnTo>
                      <a:pt x="573" y="63"/>
                    </a:lnTo>
                    <a:lnTo>
                      <a:pt x="609" y="288"/>
                    </a:lnTo>
                    <a:lnTo>
                      <a:pt x="639" y="164"/>
                    </a:lnTo>
                    <a:lnTo>
                      <a:pt x="633" y="620"/>
                    </a:lnTo>
                    <a:lnTo>
                      <a:pt x="584" y="681"/>
                    </a:lnTo>
                    <a:lnTo>
                      <a:pt x="535" y="736"/>
                    </a:lnTo>
                    <a:lnTo>
                      <a:pt x="491" y="786"/>
                    </a:lnTo>
                    <a:lnTo>
                      <a:pt x="451" y="827"/>
                    </a:lnTo>
                    <a:lnTo>
                      <a:pt x="388" y="894"/>
                    </a:lnTo>
                    <a:lnTo>
                      <a:pt x="358" y="938"/>
                    </a:lnTo>
                    <a:lnTo>
                      <a:pt x="358" y="882"/>
                    </a:lnTo>
                    <a:lnTo>
                      <a:pt x="373" y="839"/>
                    </a:lnTo>
                    <a:lnTo>
                      <a:pt x="400" y="793"/>
                    </a:lnTo>
                    <a:lnTo>
                      <a:pt x="358" y="822"/>
                    </a:lnTo>
                    <a:lnTo>
                      <a:pt x="282" y="911"/>
                    </a:lnTo>
                    <a:lnTo>
                      <a:pt x="299" y="824"/>
                    </a:lnTo>
                    <a:lnTo>
                      <a:pt x="322" y="765"/>
                    </a:lnTo>
                    <a:lnTo>
                      <a:pt x="354" y="692"/>
                    </a:lnTo>
                    <a:lnTo>
                      <a:pt x="325" y="727"/>
                    </a:lnTo>
                    <a:lnTo>
                      <a:pt x="293" y="765"/>
                    </a:lnTo>
                    <a:lnTo>
                      <a:pt x="261" y="820"/>
                    </a:lnTo>
                    <a:lnTo>
                      <a:pt x="202" y="964"/>
                    </a:lnTo>
                    <a:lnTo>
                      <a:pt x="189" y="1156"/>
                    </a:lnTo>
                    <a:lnTo>
                      <a:pt x="215" y="1101"/>
                    </a:lnTo>
                    <a:lnTo>
                      <a:pt x="246" y="1050"/>
                    </a:lnTo>
                    <a:lnTo>
                      <a:pt x="276" y="1004"/>
                    </a:lnTo>
                    <a:lnTo>
                      <a:pt x="312" y="968"/>
                    </a:lnTo>
                    <a:lnTo>
                      <a:pt x="287" y="1280"/>
                    </a:lnTo>
                    <a:lnTo>
                      <a:pt x="295" y="1382"/>
                    </a:lnTo>
                    <a:lnTo>
                      <a:pt x="314" y="1489"/>
                    </a:lnTo>
                    <a:lnTo>
                      <a:pt x="352" y="1593"/>
                    </a:lnTo>
                    <a:lnTo>
                      <a:pt x="377" y="1643"/>
                    </a:lnTo>
                    <a:lnTo>
                      <a:pt x="409" y="1690"/>
                    </a:lnTo>
                    <a:lnTo>
                      <a:pt x="371" y="1668"/>
                    </a:lnTo>
                    <a:lnTo>
                      <a:pt x="308" y="1609"/>
                    </a:lnTo>
                    <a:lnTo>
                      <a:pt x="325" y="1639"/>
                    </a:lnTo>
                    <a:lnTo>
                      <a:pt x="363" y="1704"/>
                    </a:lnTo>
                    <a:lnTo>
                      <a:pt x="388" y="1742"/>
                    </a:lnTo>
                    <a:lnTo>
                      <a:pt x="413" y="1776"/>
                    </a:lnTo>
                    <a:lnTo>
                      <a:pt x="464" y="182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82" name="Freeform 58"/>
              <p:cNvSpPr>
                <a:spLocks/>
              </p:cNvSpPr>
              <p:nvPr/>
            </p:nvSpPr>
            <p:spPr bwMode="grayWhite">
              <a:xfrm>
                <a:off x="1296" y="1584"/>
                <a:ext cx="345" cy="624"/>
              </a:xfrm>
              <a:custGeom>
                <a:avLst/>
                <a:gdLst>
                  <a:gd name="T0" fmla="*/ 1 w 690"/>
                  <a:gd name="T1" fmla="*/ 2 h 1247"/>
                  <a:gd name="T2" fmla="*/ 1 w 690"/>
                  <a:gd name="T3" fmla="*/ 2 h 1247"/>
                  <a:gd name="T4" fmla="*/ 1 w 690"/>
                  <a:gd name="T5" fmla="*/ 2 h 1247"/>
                  <a:gd name="T6" fmla="*/ 1 w 690"/>
                  <a:gd name="T7" fmla="*/ 2 h 1247"/>
                  <a:gd name="T8" fmla="*/ 1 w 690"/>
                  <a:gd name="T9" fmla="*/ 3 h 1247"/>
                  <a:gd name="T10" fmla="*/ 1 w 690"/>
                  <a:gd name="T11" fmla="*/ 3 h 1247"/>
                  <a:gd name="T12" fmla="*/ 1 w 690"/>
                  <a:gd name="T13" fmla="*/ 3 h 1247"/>
                  <a:gd name="T14" fmla="*/ 1 w 690"/>
                  <a:gd name="T15" fmla="*/ 3 h 1247"/>
                  <a:gd name="T16" fmla="*/ 1 w 690"/>
                  <a:gd name="T17" fmla="*/ 3 h 1247"/>
                  <a:gd name="T18" fmla="*/ 1 w 690"/>
                  <a:gd name="T19" fmla="*/ 3 h 1247"/>
                  <a:gd name="T20" fmla="*/ 1 w 690"/>
                  <a:gd name="T21" fmla="*/ 3 h 1247"/>
                  <a:gd name="T22" fmla="*/ 1 w 690"/>
                  <a:gd name="T23" fmla="*/ 3 h 1247"/>
                  <a:gd name="T24" fmla="*/ 1 w 690"/>
                  <a:gd name="T25" fmla="*/ 3 h 1247"/>
                  <a:gd name="T26" fmla="*/ 1 w 690"/>
                  <a:gd name="T27" fmla="*/ 3 h 1247"/>
                  <a:gd name="T28" fmla="*/ 1 w 690"/>
                  <a:gd name="T29" fmla="*/ 3 h 1247"/>
                  <a:gd name="T30" fmla="*/ 0 w 690"/>
                  <a:gd name="T31" fmla="*/ 2 h 1247"/>
                  <a:gd name="T32" fmla="*/ 1 w 690"/>
                  <a:gd name="T33" fmla="*/ 2 h 1247"/>
                  <a:gd name="T34" fmla="*/ 1 w 690"/>
                  <a:gd name="T35" fmla="*/ 2 h 1247"/>
                  <a:gd name="T36" fmla="*/ 1 w 690"/>
                  <a:gd name="T37" fmla="*/ 2 h 1247"/>
                  <a:gd name="T38" fmla="*/ 1 w 690"/>
                  <a:gd name="T39" fmla="*/ 2 h 1247"/>
                  <a:gd name="T40" fmla="*/ 1 w 690"/>
                  <a:gd name="T41" fmla="*/ 1 h 1247"/>
                  <a:gd name="T42" fmla="*/ 1 w 690"/>
                  <a:gd name="T43" fmla="*/ 1 h 1247"/>
                  <a:gd name="T44" fmla="*/ 1 w 690"/>
                  <a:gd name="T45" fmla="*/ 1 h 1247"/>
                  <a:gd name="T46" fmla="*/ 1 w 690"/>
                  <a:gd name="T47" fmla="*/ 1 h 1247"/>
                  <a:gd name="T48" fmla="*/ 1 w 690"/>
                  <a:gd name="T49" fmla="*/ 1 h 1247"/>
                  <a:gd name="T50" fmla="*/ 1 w 690"/>
                  <a:gd name="T51" fmla="*/ 1 h 1247"/>
                  <a:gd name="T52" fmla="*/ 1 w 690"/>
                  <a:gd name="T53" fmla="*/ 1 h 1247"/>
                  <a:gd name="T54" fmla="*/ 1 w 690"/>
                  <a:gd name="T55" fmla="*/ 1 h 1247"/>
                  <a:gd name="T56" fmla="*/ 1 w 690"/>
                  <a:gd name="T57" fmla="*/ 0 h 1247"/>
                  <a:gd name="T58" fmla="*/ 1 w 690"/>
                  <a:gd name="T59" fmla="*/ 1 h 1247"/>
                  <a:gd name="T60" fmla="*/ 1 w 690"/>
                  <a:gd name="T61" fmla="*/ 1 h 1247"/>
                  <a:gd name="T62" fmla="*/ 1 w 690"/>
                  <a:gd name="T63" fmla="*/ 1 h 1247"/>
                  <a:gd name="T64" fmla="*/ 1 w 690"/>
                  <a:gd name="T65" fmla="*/ 1 h 1247"/>
                  <a:gd name="T66" fmla="*/ 1 w 690"/>
                  <a:gd name="T67" fmla="*/ 1 h 1247"/>
                  <a:gd name="T68" fmla="*/ 1 w 690"/>
                  <a:gd name="T69" fmla="*/ 1 h 1247"/>
                  <a:gd name="T70" fmla="*/ 1 w 690"/>
                  <a:gd name="T71" fmla="*/ 1 h 1247"/>
                  <a:gd name="T72" fmla="*/ 1 w 690"/>
                  <a:gd name="T73" fmla="*/ 2 h 1247"/>
                  <a:gd name="T74" fmla="*/ 1 w 690"/>
                  <a:gd name="T75" fmla="*/ 2 h 1247"/>
                  <a:gd name="T76" fmla="*/ 1 w 690"/>
                  <a:gd name="T77" fmla="*/ 2 h 1247"/>
                  <a:gd name="T78" fmla="*/ 1 w 690"/>
                  <a:gd name="T79" fmla="*/ 2 h 1247"/>
                  <a:gd name="T80" fmla="*/ 1 w 690"/>
                  <a:gd name="T81" fmla="*/ 2 h 1247"/>
                  <a:gd name="T82" fmla="*/ 1 w 690"/>
                  <a:gd name="T83" fmla="*/ 2 h 1247"/>
                  <a:gd name="T84" fmla="*/ 1 w 690"/>
                  <a:gd name="T85" fmla="*/ 2 h 1247"/>
                  <a:gd name="T86" fmla="*/ 1 w 690"/>
                  <a:gd name="T87" fmla="*/ 2 h 1247"/>
                  <a:gd name="T88" fmla="*/ 1 w 690"/>
                  <a:gd name="T89" fmla="*/ 2 h 1247"/>
                  <a:gd name="T90" fmla="*/ 1 w 690"/>
                  <a:gd name="T91" fmla="*/ 2 h 1247"/>
                  <a:gd name="T92" fmla="*/ 1 w 690"/>
                  <a:gd name="T93" fmla="*/ 2 h 1247"/>
                  <a:gd name="T94" fmla="*/ 1 w 690"/>
                  <a:gd name="T95" fmla="*/ 2 h 1247"/>
                  <a:gd name="T96" fmla="*/ 1 w 690"/>
                  <a:gd name="T97" fmla="*/ 2 h 1247"/>
                  <a:gd name="T98" fmla="*/ 1 w 690"/>
                  <a:gd name="T99" fmla="*/ 1 h 1247"/>
                  <a:gd name="T100" fmla="*/ 1 w 690"/>
                  <a:gd name="T101" fmla="*/ 1 h 1247"/>
                  <a:gd name="T102" fmla="*/ 1 w 690"/>
                  <a:gd name="T103" fmla="*/ 2 h 1247"/>
                  <a:gd name="T104" fmla="*/ 1 w 690"/>
                  <a:gd name="T105" fmla="*/ 2 h 1247"/>
                  <a:gd name="T106" fmla="*/ 1 w 690"/>
                  <a:gd name="T107" fmla="*/ 2 h 1247"/>
                  <a:gd name="T108" fmla="*/ 1 w 690"/>
                  <a:gd name="T109" fmla="*/ 2 h 124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90"/>
                  <a:gd name="T166" fmla="*/ 0 h 1247"/>
                  <a:gd name="T167" fmla="*/ 690 w 690"/>
                  <a:gd name="T168" fmla="*/ 1247 h 124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90" h="1247">
                    <a:moveTo>
                      <a:pt x="633" y="841"/>
                    </a:moveTo>
                    <a:lnTo>
                      <a:pt x="610" y="890"/>
                    </a:lnTo>
                    <a:lnTo>
                      <a:pt x="567" y="962"/>
                    </a:lnTo>
                    <a:lnTo>
                      <a:pt x="538" y="1002"/>
                    </a:lnTo>
                    <a:lnTo>
                      <a:pt x="506" y="1042"/>
                    </a:lnTo>
                    <a:lnTo>
                      <a:pt x="472" y="1084"/>
                    </a:lnTo>
                    <a:lnTo>
                      <a:pt x="434" y="1122"/>
                    </a:lnTo>
                    <a:lnTo>
                      <a:pt x="394" y="1160"/>
                    </a:lnTo>
                    <a:lnTo>
                      <a:pt x="354" y="1190"/>
                    </a:lnTo>
                    <a:lnTo>
                      <a:pt x="312" y="1217"/>
                    </a:lnTo>
                    <a:lnTo>
                      <a:pt x="270" y="1236"/>
                    </a:lnTo>
                    <a:lnTo>
                      <a:pt x="187" y="1247"/>
                    </a:lnTo>
                    <a:lnTo>
                      <a:pt x="109" y="1215"/>
                    </a:lnTo>
                    <a:lnTo>
                      <a:pt x="46" y="1148"/>
                    </a:lnTo>
                    <a:lnTo>
                      <a:pt x="8" y="1067"/>
                    </a:lnTo>
                    <a:lnTo>
                      <a:pt x="0" y="877"/>
                    </a:lnTo>
                    <a:lnTo>
                      <a:pt x="27" y="772"/>
                    </a:lnTo>
                    <a:lnTo>
                      <a:pt x="73" y="666"/>
                    </a:lnTo>
                    <a:lnTo>
                      <a:pt x="101" y="612"/>
                    </a:lnTo>
                    <a:lnTo>
                      <a:pt x="133" y="559"/>
                    </a:lnTo>
                    <a:lnTo>
                      <a:pt x="169" y="510"/>
                    </a:lnTo>
                    <a:lnTo>
                      <a:pt x="211" y="458"/>
                    </a:lnTo>
                    <a:lnTo>
                      <a:pt x="251" y="413"/>
                    </a:lnTo>
                    <a:lnTo>
                      <a:pt x="287" y="369"/>
                    </a:lnTo>
                    <a:lnTo>
                      <a:pt x="320" y="329"/>
                    </a:lnTo>
                    <a:lnTo>
                      <a:pt x="350" y="291"/>
                    </a:lnTo>
                    <a:lnTo>
                      <a:pt x="401" y="225"/>
                    </a:lnTo>
                    <a:lnTo>
                      <a:pt x="443" y="168"/>
                    </a:lnTo>
                    <a:lnTo>
                      <a:pt x="531" y="0"/>
                    </a:lnTo>
                    <a:lnTo>
                      <a:pt x="514" y="135"/>
                    </a:lnTo>
                    <a:lnTo>
                      <a:pt x="496" y="202"/>
                    </a:lnTo>
                    <a:lnTo>
                      <a:pt x="466" y="278"/>
                    </a:lnTo>
                    <a:lnTo>
                      <a:pt x="424" y="360"/>
                    </a:lnTo>
                    <a:lnTo>
                      <a:pt x="398" y="403"/>
                    </a:lnTo>
                    <a:lnTo>
                      <a:pt x="367" y="447"/>
                    </a:lnTo>
                    <a:lnTo>
                      <a:pt x="337" y="491"/>
                    </a:lnTo>
                    <a:lnTo>
                      <a:pt x="310" y="534"/>
                    </a:lnTo>
                    <a:lnTo>
                      <a:pt x="268" y="618"/>
                    </a:lnTo>
                    <a:lnTo>
                      <a:pt x="221" y="763"/>
                    </a:lnTo>
                    <a:lnTo>
                      <a:pt x="204" y="901"/>
                    </a:lnTo>
                    <a:lnTo>
                      <a:pt x="255" y="854"/>
                    </a:lnTo>
                    <a:lnTo>
                      <a:pt x="295" y="776"/>
                    </a:lnTo>
                    <a:lnTo>
                      <a:pt x="323" y="730"/>
                    </a:lnTo>
                    <a:lnTo>
                      <a:pt x="360" y="681"/>
                    </a:lnTo>
                    <a:lnTo>
                      <a:pt x="411" y="633"/>
                    </a:lnTo>
                    <a:lnTo>
                      <a:pt x="445" y="611"/>
                    </a:lnTo>
                    <a:lnTo>
                      <a:pt x="483" y="586"/>
                    </a:lnTo>
                    <a:lnTo>
                      <a:pt x="538" y="546"/>
                    </a:lnTo>
                    <a:lnTo>
                      <a:pt x="590" y="517"/>
                    </a:lnTo>
                    <a:lnTo>
                      <a:pt x="633" y="502"/>
                    </a:lnTo>
                    <a:lnTo>
                      <a:pt x="667" y="510"/>
                    </a:lnTo>
                    <a:lnTo>
                      <a:pt x="690" y="603"/>
                    </a:lnTo>
                    <a:lnTo>
                      <a:pt x="673" y="702"/>
                    </a:lnTo>
                    <a:lnTo>
                      <a:pt x="633" y="8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83" name="Freeform 59"/>
              <p:cNvSpPr>
                <a:spLocks/>
              </p:cNvSpPr>
              <p:nvPr/>
            </p:nvSpPr>
            <p:spPr bwMode="grayWhite">
              <a:xfrm>
                <a:off x="1159" y="1417"/>
                <a:ext cx="231" cy="334"/>
              </a:xfrm>
              <a:custGeom>
                <a:avLst/>
                <a:gdLst>
                  <a:gd name="T0" fmla="*/ 1 w 461"/>
                  <a:gd name="T1" fmla="*/ 1 h 667"/>
                  <a:gd name="T2" fmla="*/ 1 w 461"/>
                  <a:gd name="T3" fmla="*/ 1 h 667"/>
                  <a:gd name="T4" fmla="*/ 1 w 461"/>
                  <a:gd name="T5" fmla="*/ 2 h 667"/>
                  <a:gd name="T6" fmla="*/ 1 w 461"/>
                  <a:gd name="T7" fmla="*/ 2 h 667"/>
                  <a:gd name="T8" fmla="*/ 1 w 461"/>
                  <a:gd name="T9" fmla="*/ 2 h 667"/>
                  <a:gd name="T10" fmla="*/ 1 w 461"/>
                  <a:gd name="T11" fmla="*/ 2 h 667"/>
                  <a:gd name="T12" fmla="*/ 1 w 461"/>
                  <a:gd name="T13" fmla="*/ 2 h 667"/>
                  <a:gd name="T14" fmla="*/ 1 w 461"/>
                  <a:gd name="T15" fmla="*/ 2 h 667"/>
                  <a:gd name="T16" fmla="*/ 1 w 461"/>
                  <a:gd name="T17" fmla="*/ 2 h 667"/>
                  <a:gd name="T18" fmla="*/ 1 w 461"/>
                  <a:gd name="T19" fmla="*/ 1 h 667"/>
                  <a:gd name="T20" fmla="*/ 1 w 461"/>
                  <a:gd name="T21" fmla="*/ 1 h 667"/>
                  <a:gd name="T22" fmla="*/ 1 w 461"/>
                  <a:gd name="T23" fmla="*/ 1 h 667"/>
                  <a:gd name="T24" fmla="*/ 1 w 461"/>
                  <a:gd name="T25" fmla="*/ 1 h 667"/>
                  <a:gd name="T26" fmla="*/ 1 w 461"/>
                  <a:gd name="T27" fmla="*/ 1 h 667"/>
                  <a:gd name="T28" fmla="*/ 1 w 461"/>
                  <a:gd name="T29" fmla="*/ 2 h 667"/>
                  <a:gd name="T30" fmla="*/ 1 w 461"/>
                  <a:gd name="T31" fmla="*/ 2 h 667"/>
                  <a:gd name="T32" fmla="*/ 1 w 461"/>
                  <a:gd name="T33" fmla="*/ 2 h 667"/>
                  <a:gd name="T34" fmla="*/ 1 w 461"/>
                  <a:gd name="T35" fmla="*/ 2 h 667"/>
                  <a:gd name="T36" fmla="*/ 0 w 461"/>
                  <a:gd name="T37" fmla="*/ 2 h 667"/>
                  <a:gd name="T38" fmla="*/ 1 w 461"/>
                  <a:gd name="T39" fmla="*/ 2 h 667"/>
                  <a:gd name="T40" fmla="*/ 1 w 461"/>
                  <a:gd name="T41" fmla="*/ 2 h 667"/>
                  <a:gd name="T42" fmla="*/ 1 w 461"/>
                  <a:gd name="T43" fmla="*/ 1 h 667"/>
                  <a:gd name="T44" fmla="*/ 1 w 461"/>
                  <a:gd name="T45" fmla="*/ 1 h 667"/>
                  <a:gd name="T46" fmla="*/ 1 w 461"/>
                  <a:gd name="T47" fmla="*/ 1 h 667"/>
                  <a:gd name="T48" fmla="*/ 1 w 461"/>
                  <a:gd name="T49" fmla="*/ 1 h 667"/>
                  <a:gd name="T50" fmla="*/ 1 w 461"/>
                  <a:gd name="T51" fmla="*/ 1 h 667"/>
                  <a:gd name="T52" fmla="*/ 1 w 461"/>
                  <a:gd name="T53" fmla="*/ 1 h 667"/>
                  <a:gd name="T54" fmla="*/ 1 w 461"/>
                  <a:gd name="T55" fmla="*/ 1 h 667"/>
                  <a:gd name="T56" fmla="*/ 1 w 461"/>
                  <a:gd name="T57" fmla="*/ 0 h 667"/>
                  <a:gd name="T58" fmla="*/ 1 w 461"/>
                  <a:gd name="T59" fmla="*/ 1 h 667"/>
                  <a:gd name="T60" fmla="*/ 1 w 461"/>
                  <a:gd name="T61" fmla="*/ 1 h 667"/>
                  <a:gd name="T62" fmla="*/ 1 w 461"/>
                  <a:gd name="T63" fmla="*/ 1 h 667"/>
                  <a:gd name="T64" fmla="*/ 1 w 461"/>
                  <a:gd name="T65" fmla="*/ 1 h 667"/>
                  <a:gd name="T66" fmla="*/ 1 w 461"/>
                  <a:gd name="T67" fmla="*/ 1 h 667"/>
                  <a:gd name="T68" fmla="*/ 1 w 461"/>
                  <a:gd name="T69" fmla="*/ 1 h 667"/>
                  <a:gd name="T70" fmla="*/ 1 w 461"/>
                  <a:gd name="T71" fmla="*/ 1 h 667"/>
                  <a:gd name="T72" fmla="*/ 1 w 461"/>
                  <a:gd name="T73" fmla="*/ 1 h 6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1"/>
                  <a:gd name="T112" fmla="*/ 0 h 667"/>
                  <a:gd name="T113" fmla="*/ 461 w 461"/>
                  <a:gd name="T114" fmla="*/ 667 h 66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1" h="667">
                    <a:moveTo>
                      <a:pt x="441" y="447"/>
                    </a:moveTo>
                    <a:lnTo>
                      <a:pt x="418" y="494"/>
                    </a:lnTo>
                    <a:lnTo>
                      <a:pt x="391" y="534"/>
                    </a:lnTo>
                    <a:lnTo>
                      <a:pt x="361" y="566"/>
                    </a:lnTo>
                    <a:lnTo>
                      <a:pt x="328" y="593"/>
                    </a:lnTo>
                    <a:lnTo>
                      <a:pt x="294" y="616"/>
                    </a:lnTo>
                    <a:lnTo>
                      <a:pt x="258" y="633"/>
                    </a:lnTo>
                    <a:lnTo>
                      <a:pt x="184" y="667"/>
                    </a:lnTo>
                    <a:lnTo>
                      <a:pt x="241" y="585"/>
                    </a:lnTo>
                    <a:lnTo>
                      <a:pt x="287" y="505"/>
                    </a:lnTo>
                    <a:lnTo>
                      <a:pt x="332" y="380"/>
                    </a:lnTo>
                    <a:lnTo>
                      <a:pt x="300" y="424"/>
                    </a:lnTo>
                    <a:lnTo>
                      <a:pt x="271" y="456"/>
                    </a:lnTo>
                    <a:lnTo>
                      <a:pt x="233" y="494"/>
                    </a:lnTo>
                    <a:lnTo>
                      <a:pt x="190" y="534"/>
                    </a:lnTo>
                    <a:lnTo>
                      <a:pt x="136" y="576"/>
                    </a:lnTo>
                    <a:lnTo>
                      <a:pt x="106" y="597"/>
                    </a:lnTo>
                    <a:lnTo>
                      <a:pt x="72" y="618"/>
                    </a:lnTo>
                    <a:lnTo>
                      <a:pt x="0" y="658"/>
                    </a:lnTo>
                    <a:lnTo>
                      <a:pt x="64" y="593"/>
                    </a:lnTo>
                    <a:lnTo>
                      <a:pt x="98" y="553"/>
                    </a:lnTo>
                    <a:lnTo>
                      <a:pt x="133" y="511"/>
                    </a:lnTo>
                    <a:lnTo>
                      <a:pt x="165" y="464"/>
                    </a:lnTo>
                    <a:lnTo>
                      <a:pt x="199" y="416"/>
                    </a:lnTo>
                    <a:lnTo>
                      <a:pt x="232" y="367"/>
                    </a:lnTo>
                    <a:lnTo>
                      <a:pt x="262" y="317"/>
                    </a:lnTo>
                    <a:lnTo>
                      <a:pt x="317" y="220"/>
                    </a:lnTo>
                    <a:lnTo>
                      <a:pt x="363" y="131"/>
                    </a:lnTo>
                    <a:lnTo>
                      <a:pt x="403" y="0"/>
                    </a:lnTo>
                    <a:lnTo>
                      <a:pt x="431" y="101"/>
                    </a:lnTo>
                    <a:lnTo>
                      <a:pt x="422" y="220"/>
                    </a:lnTo>
                    <a:lnTo>
                      <a:pt x="389" y="374"/>
                    </a:lnTo>
                    <a:lnTo>
                      <a:pt x="435" y="281"/>
                    </a:lnTo>
                    <a:lnTo>
                      <a:pt x="460" y="196"/>
                    </a:lnTo>
                    <a:lnTo>
                      <a:pt x="461" y="327"/>
                    </a:lnTo>
                    <a:lnTo>
                      <a:pt x="441" y="44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84" name="Freeform 60"/>
              <p:cNvSpPr>
                <a:spLocks/>
              </p:cNvSpPr>
              <p:nvPr/>
            </p:nvSpPr>
            <p:spPr bwMode="grayWhite">
              <a:xfrm>
                <a:off x="1745" y="1361"/>
                <a:ext cx="39" cy="387"/>
              </a:xfrm>
              <a:custGeom>
                <a:avLst/>
                <a:gdLst>
                  <a:gd name="T0" fmla="*/ 0 w 78"/>
                  <a:gd name="T1" fmla="*/ 1 h 773"/>
                  <a:gd name="T2" fmla="*/ 1 w 78"/>
                  <a:gd name="T3" fmla="*/ 1 h 773"/>
                  <a:gd name="T4" fmla="*/ 1 w 78"/>
                  <a:gd name="T5" fmla="*/ 1 h 773"/>
                  <a:gd name="T6" fmla="*/ 1 w 78"/>
                  <a:gd name="T7" fmla="*/ 0 h 773"/>
                  <a:gd name="T8" fmla="*/ 1 w 78"/>
                  <a:gd name="T9" fmla="*/ 2 h 773"/>
                  <a:gd name="T10" fmla="*/ 0 w 78"/>
                  <a:gd name="T11" fmla="*/ 1 h 773"/>
                  <a:gd name="T12" fmla="*/ 0 w 78"/>
                  <a:gd name="T13" fmla="*/ 1 h 7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73"/>
                  <a:gd name="T23" fmla="*/ 78 w 78"/>
                  <a:gd name="T24" fmla="*/ 773 h 7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73">
                    <a:moveTo>
                      <a:pt x="0" y="342"/>
                    </a:moveTo>
                    <a:lnTo>
                      <a:pt x="12" y="296"/>
                    </a:lnTo>
                    <a:lnTo>
                      <a:pt x="40" y="192"/>
                    </a:lnTo>
                    <a:lnTo>
                      <a:pt x="78" y="0"/>
                    </a:lnTo>
                    <a:lnTo>
                      <a:pt x="38" y="773"/>
                    </a:lnTo>
                    <a:lnTo>
                      <a:pt x="0" y="3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85" name="Freeform 61"/>
              <p:cNvSpPr>
                <a:spLocks/>
              </p:cNvSpPr>
              <p:nvPr/>
            </p:nvSpPr>
            <p:spPr bwMode="grayWhite">
              <a:xfrm>
                <a:off x="1071" y="1415"/>
                <a:ext cx="206" cy="380"/>
              </a:xfrm>
              <a:custGeom>
                <a:avLst/>
                <a:gdLst>
                  <a:gd name="T0" fmla="*/ 0 w 410"/>
                  <a:gd name="T1" fmla="*/ 1 h 760"/>
                  <a:gd name="T2" fmla="*/ 1 w 410"/>
                  <a:gd name="T3" fmla="*/ 1 h 760"/>
                  <a:gd name="T4" fmla="*/ 1 w 410"/>
                  <a:gd name="T5" fmla="*/ 1 h 760"/>
                  <a:gd name="T6" fmla="*/ 1 w 410"/>
                  <a:gd name="T7" fmla="*/ 1 h 760"/>
                  <a:gd name="T8" fmla="*/ 1 w 410"/>
                  <a:gd name="T9" fmla="*/ 1 h 760"/>
                  <a:gd name="T10" fmla="*/ 1 w 410"/>
                  <a:gd name="T11" fmla="*/ 1 h 760"/>
                  <a:gd name="T12" fmla="*/ 1 w 410"/>
                  <a:gd name="T13" fmla="*/ 1 h 760"/>
                  <a:gd name="T14" fmla="*/ 1 w 410"/>
                  <a:gd name="T15" fmla="*/ 1 h 760"/>
                  <a:gd name="T16" fmla="*/ 1 w 410"/>
                  <a:gd name="T17" fmla="*/ 1 h 760"/>
                  <a:gd name="T18" fmla="*/ 1 w 410"/>
                  <a:gd name="T19" fmla="*/ 1 h 760"/>
                  <a:gd name="T20" fmla="*/ 1 w 410"/>
                  <a:gd name="T21" fmla="*/ 1 h 760"/>
                  <a:gd name="T22" fmla="*/ 1 w 410"/>
                  <a:gd name="T23" fmla="*/ 0 h 760"/>
                  <a:gd name="T24" fmla="*/ 1 w 410"/>
                  <a:gd name="T25" fmla="*/ 1 h 760"/>
                  <a:gd name="T26" fmla="*/ 1 w 410"/>
                  <a:gd name="T27" fmla="*/ 1 h 760"/>
                  <a:gd name="T28" fmla="*/ 1 w 410"/>
                  <a:gd name="T29" fmla="*/ 1 h 760"/>
                  <a:gd name="T30" fmla="*/ 1 w 410"/>
                  <a:gd name="T31" fmla="*/ 1 h 760"/>
                  <a:gd name="T32" fmla="*/ 1 w 410"/>
                  <a:gd name="T33" fmla="*/ 1 h 760"/>
                  <a:gd name="T34" fmla="*/ 1 w 410"/>
                  <a:gd name="T35" fmla="*/ 1 h 760"/>
                  <a:gd name="T36" fmla="*/ 1 w 410"/>
                  <a:gd name="T37" fmla="*/ 1 h 760"/>
                  <a:gd name="T38" fmla="*/ 1 w 410"/>
                  <a:gd name="T39" fmla="*/ 1 h 760"/>
                  <a:gd name="T40" fmla="*/ 1 w 410"/>
                  <a:gd name="T41" fmla="*/ 1 h 760"/>
                  <a:gd name="T42" fmla="*/ 0 w 410"/>
                  <a:gd name="T43" fmla="*/ 1 h 760"/>
                  <a:gd name="T44" fmla="*/ 0 w 410"/>
                  <a:gd name="T45" fmla="*/ 1 h 76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0"/>
                  <a:gd name="T70" fmla="*/ 0 h 760"/>
                  <a:gd name="T71" fmla="*/ 410 w 410"/>
                  <a:gd name="T72" fmla="*/ 760 h 76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0" h="760">
                    <a:moveTo>
                      <a:pt x="0" y="760"/>
                    </a:moveTo>
                    <a:lnTo>
                      <a:pt x="24" y="677"/>
                    </a:lnTo>
                    <a:lnTo>
                      <a:pt x="57" y="584"/>
                    </a:lnTo>
                    <a:lnTo>
                      <a:pt x="100" y="471"/>
                    </a:lnTo>
                    <a:lnTo>
                      <a:pt x="127" y="409"/>
                    </a:lnTo>
                    <a:lnTo>
                      <a:pt x="158" y="346"/>
                    </a:lnTo>
                    <a:lnTo>
                      <a:pt x="192" y="283"/>
                    </a:lnTo>
                    <a:lnTo>
                      <a:pt x="228" y="221"/>
                    </a:lnTo>
                    <a:lnTo>
                      <a:pt x="268" y="160"/>
                    </a:lnTo>
                    <a:lnTo>
                      <a:pt x="311" y="101"/>
                    </a:lnTo>
                    <a:lnTo>
                      <a:pt x="359" y="48"/>
                    </a:lnTo>
                    <a:lnTo>
                      <a:pt x="410" y="0"/>
                    </a:lnTo>
                    <a:lnTo>
                      <a:pt x="368" y="333"/>
                    </a:lnTo>
                    <a:lnTo>
                      <a:pt x="338" y="384"/>
                    </a:lnTo>
                    <a:lnTo>
                      <a:pt x="289" y="449"/>
                    </a:lnTo>
                    <a:lnTo>
                      <a:pt x="260" y="483"/>
                    </a:lnTo>
                    <a:lnTo>
                      <a:pt x="230" y="519"/>
                    </a:lnTo>
                    <a:lnTo>
                      <a:pt x="197" y="555"/>
                    </a:lnTo>
                    <a:lnTo>
                      <a:pt x="165" y="591"/>
                    </a:lnTo>
                    <a:lnTo>
                      <a:pt x="102" y="656"/>
                    </a:lnTo>
                    <a:lnTo>
                      <a:pt x="51" y="711"/>
                    </a:lnTo>
                    <a:lnTo>
                      <a:pt x="0" y="7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86" name="Freeform 62"/>
              <p:cNvSpPr>
                <a:spLocks/>
              </p:cNvSpPr>
              <p:nvPr/>
            </p:nvSpPr>
            <p:spPr bwMode="grayWhite">
              <a:xfrm>
                <a:off x="1392" y="1284"/>
                <a:ext cx="103" cy="352"/>
              </a:xfrm>
              <a:custGeom>
                <a:avLst/>
                <a:gdLst>
                  <a:gd name="T0" fmla="*/ 0 w 207"/>
                  <a:gd name="T1" fmla="*/ 0 h 705"/>
                  <a:gd name="T2" fmla="*/ 0 w 207"/>
                  <a:gd name="T3" fmla="*/ 0 h 705"/>
                  <a:gd name="T4" fmla="*/ 0 w 207"/>
                  <a:gd name="T5" fmla="*/ 0 h 705"/>
                  <a:gd name="T6" fmla="*/ 0 w 207"/>
                  <a:gd name="T7" fmla="*/ 0 h 705"/>
                  <a:gd name="T8" fmla="*/ 0 w 207"/>
                  <a:gd name="T9" fmla="*/ 0 h 705"/>
                  <a:gd name="T10" fmla="*/ 0 w 207"/>
                  <a:gd name="T11" fmla="*/ 0 h 705"/>
                  <a:gd name="T12" fmla="*/ 0 w 207"/>
                  <a:gd name="T13" fmla="*/ 0 h 705"/>
                  <a:gd name="T14" fmla="*/ 0 w 207"/>
                  <a:gd name="T15" fmla="*/ 0 h 705"/>
                  <a:gd name="T16" fmla="*/ 0 w 207"/>
                  <a:gd name="T17" fmla="*/ 1 h 705"/>
                  <a:gd name="T18" fmla="*/ 0 w 207"/>
                  <a:gd name="T19" fmla="*/ 1 h 705"/>
                  <a:gd name="T20" fmla="*/ 0 w 207"/>
                  <a:gd name="T21" fmla="*/ 0 h 705"/>
                  <a:gd name="T22" fmla="*/ 0 w 207"/>
                  <a:gd name="T23" fmla="*/ 0 h 705"/>
                  <a:gd name="T24" fmla="*/ 0 w 207"/>
                  <a:gd name="T25" fmla="*/ 0 h 705"/>
                  <a:gd name="T26" fmla="*/ 0 w 207"/>
                  <a:gd name="T27" fmla="*/ 0 h 705"/>
                  <a:gd name="T28" fmla="*/ 0 w 207"/>
                  <a:gd name="T29" fmla="*/ 0 h 705"/>
                  <a:gd name="T30" fmla="*/ 0 w 207"/>
                  <a:gd name="T31" fmla="*/ 0 h 705"/>
                  <a:gd name="T32" fmla="*/ 0 w 207"/>
                  <a:gd name="T33" fmla="*/ 0 h 705"/>
                  <a:gd name="T34" fmla="*/ 0 w 207"/>
                  <a:gd name="T35" fmla="*/ 0 h 7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7"/>
                  <a:gd name="T55" fmla="*/ 0 h 705"/>
                  <a:gd name="T56" fmla="*/ 207 w 207"/>
                  <a:gd name="T57" fmla="*/ 705 h 7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7" h="705">
                    <a:moveTo>
                      <a:pt x="0" y="213"/>
                    </a:moveTo>
                    <a:lnTo>
                      <a:pt x="16" y="165"/>
                    </a:lnTo>
                    <a:lnTo>
                      <a:pt x="63" y="85"/>
                    </a:lnTo>
                    <a:lnTo>
                      <a:pt x="92" y="47"/>
                    </a:lnTo>
                    <a:lnTo>
                      <a:pt x="122" y="17"/>
                    </a:lnTo>
                    <a:lnTo>
                      <a:pt x="149" y="0"/>
                    </a:lnTo>
                    <a:lnTo>
                      <a:pt x="169" y="2"/>
                    </a:lnTo>
                    <a:lnTo>
                      <a:pt x="207" y="505"/>
                    </a:lnTo>
                    <a:lnTo>
                      <a:pt x="99" y="705"/>
                    </a:lnTo>
                    <a:lnTo>
                      <a:pt x="118" y="638"/>
                    </a:lnTo>
                    <a:lnTo>
                      <a:pt x="141" y="483"/>
                    </a:lnTo>
                    <a:lnTo>
                      <a:pt x="137" y="397"/>
                    </a:lnTo>
                    <a:lnTo>
                      <a:pt x="118" y="317"/>
                    </a:lnTo>
                    <a:lnTo>
                      <a:pt x="99" y="283"/>
                    </a:lnTo>
                    <a:lnTo>
                      <a:pt x="74" y="253"/>
                    </a:lnTo>
                    <a:lnTo>
                      <a:pt x="40" y="230"/>
                    </a:lnTo>
                    <a:lnTo>
                      <a:pt x="0" y="21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87" name="Freeform 63"/>
              <p:cNvSpPr>
                <a:spLocks/>
              </p:cNvSpPr>
              <p:nvPr/>
            </p:nvSpPr>
            <p:spPr bwMode="grayWhite">
              <a:xfrm>
                <a:off x="1355" y="1346"/>
                <a:ext cx="107" cy="274"/>
              </a:xfrm>
              <a:custGeom>
                <a:avLst/>
                <a:gdLst>
                  <a:gd name="T0" fmla="*/ 0 w 215"/>
                  <a:gd name="T1" fmla="*/ 0 h 550"/>
                  <a:gd name="T2" fmla="*/ 0 w 215"/>
                  <a:gd name="T3" fmla="*/ 0 h 550"/>
                  <a:gd name="T4" fmla="*/ 0 w 215"/>
                  <a:gd name="T5" fmla="*/ 0 h 550"/>
                  <a:gd name="T6" fmla="*/ 0 w 215"/>
                  <a:gd name="T7" fmla="*/ 0 h 550"/>
                  <a:gd name="T8" fmla="*/ 0 w 215"/>
                  <a:gd name="T9" fmla="*/ 0 h 550"/>
                  <a:gd name="T10" fmla="*/ 0 w 215"/>
                  <a:gd name="T11" fmla="*/ 1 h 550"/>
                  <a:gd name="T12" fmla="*/ 0 w 215"/>
                  <a:gd name="T13" fmla="*/ 0 h 550"/>
                  <a:gd name="T14" fmla="*/ 0 w 215"/>
                  <a:gd name="T15" fmla="*/ 0 h 550"/>
                  <a:gd name="T16" fmla="*/ 0 w 215"/>
                  <a:gd name="T17" fmla="*/ 0 h 550"/>
                  <a:gd name="T18" fmla="*/ 0 w 215"/>
                  <a:gd name="T19" fmla="*/ 0 h 550"/>
                  <a:gd name="T20" fmla="*/ 0 w 215"/>
                  <a:gd name="T21" fmla="*/ 0 h 550"/>
                  <a:gd name="T22" fmla="*/ 0 w 215"/>
                  <a:gd name="T23" fmla="*/ 0 h 550"/>
                  <a:gd name="T24" fmla="*/ 0 w 215"/>
                  <a:gd name="T25" fmla="*/ 0 h 550"/>
                  <a:gd name="T26" fmla="*/ 0 w 215"/>
                  <a:gd name="T27" fmla="*/ 0 h 550"/>
                  <a:gd name="T28" fmla="*/ 0 w 215"/>
                  <a:gd name="T29" fmla="*/ 0 h 550"/>
                  <a:gd name="T30" fmla="*/ 0 w 215"/>
                  <a:gd name="T31" fmla="*/ 0 h 5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5"/>
                  <a:gd name="T49" fmla="*/ 0 h 550"/>
                  <a:gd name="T50" fmla="*/ 215 w 215"/>
                  <a:gd name="T51" fmla="*/ 550 h 55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5" h="550">
                    <a:moveTo>
                      <a:pt x="0" y="59"/>
                    </a:moveTo>
                    <a:lnTo>
                      <a:pt x="32" y="90"/>
                    </a:lnTo>
                    <a:lnTo>
                      <a:pt x="65" y="128"/>
                    </a:lnTo>
                    <a:lnTo>
                      <a:pt x="101" y="181"/>
                    </a:lnTo>
                    <a:lnTo>
                      <a:pt x="160" y="335"/>
                    </a:lnTo>
                    <a:lnTo>
                      <a:pt x="167" y="550"/>
                    </a:lnTo>
                    <a:lnTo>
                      <a:pt x="190" y="489"/>
                    </a:lnTo>
                    <a:lnTo>
                      <a:pt x="215" y="342"/>
                    </a:lnTo>
                    <a:lnTo>
                      <a:pt x="211" y="253"/>
                    </a:lnTo>
                    <a:lnTo>
                      <a:pt x="185" y="162"/>
                    </a:lnTo>
                    <a:lnTo>
                      <a:pt x="160" y="118"/>
                    </a:lnTo>
                    <a:lnTo>
                      <a:pt x="129" y="74"/>
                    </a:lnTo>
                    <a:lnTo>
                      <a:pt x="88" y="36"/>
                    </a:lnTo>
                    <a:lnTo>
                      <a:pt x="36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88" name="Freeform 64"/>
              <p:cNvSpPr>
                <a:spLocks/>
              </p:cNvSpPr>
              <p:nvPr/>
            </p:nvSpPr>
            <p:spPr bwMode="grayWhite">
              <a:xfrm>
                <a:off x="1410" y="1326"/>
                <a:ext cx="357" cy="942"/>
              </a:xfrm>
              <a:custGeom>
                <a:avLst/>
                <a:gdLst>
                  <a:gd name="T0" fmla="*/ 1 w 715"/>
                  <a:gd name="T1" fmla="*/ 0 h 1886"/>
                  <a:gd name="T2" fmla="*/ 0 w 715"/>
                  <a:gd name="T3" fmla="*/ 0 h 1886"/>
                  <a:gd name="T4" fmla="*/ 0 w 715"/>
                  <a:gd name="T5" fmla="*/ 0 h 1886"/>
                  <a:gd name="T6" fmla="*/ 0 w 715"/>
                  <a:gd name="T7" fmla="*/ 0 h 1886"/>
                  <a:gd name="T8" fmla="*/ 0 w 715"/>
                  <a:gd name="T9" fmla="*/ 0 h 1886"/>
                  <a:gd name="T10" fmla="*/ 0 w 715"/>
                  <a:gd name="T11" fmla="*/ 0 h 1886"/>
                  <a:gd name="T12" fmla="*/ 0 w 715"/>
                  <a:gd name="T13" fmla="*/ 0 h 1886"/>
                  <a:gd name="T14" fmla="*/ 0 w 715"/>
                  <a:gd name="T15" fmla="*/ 0 h 1886"/>
                  <a:gd name="T16" fmla="*/ 0 w 715"/>
                  <a:gd name="T17" fmla="*/ 0 h 1886"/>
                  <a:gd name="T18" fmla="*/ 0 w 715"/>
                  <a:gd name="T19" fmla="*/ 0 h 1886"/>
                  <a:gd name="T20" fmla="*/ 0 w 715"/>
                  <a:gd name="T21" fmla="*/ 1 h 1886"/>
                  <a:gd name="T22" fmla="*/ 0 w 715"/>
                  <a:gd name="T23" fmla="*/ 1 h 1886"/>
                  <a:gd name="T24" fmla="*/ 0 w 715"/>
                  <a:gd name="T25" fmla="*/ 1 h 1886"/>
                  <a:gd name="T26" fmla="*/ 0 w 715"/>
                  <a:gd name="T27" fmla="*/ 1 h 1886"/>
                  <a:gd name="T28" fmla="*/ 0 w 715"/>
                  <a:gd name="T29" fmla="*/ 1 h 1886"/>
                  <a:gd name="T30" fmla="*/ 0 w 715"/>
                  <a:gd name="T31" fmla="*/ 1 h 1886"/>
                  <a:gd name="T32" fmla="*/ 0 w 715"/>
                  <a:gd name="T33" fmla="*/ 1 h 1886"/>
                  <a:gd name="T34" fmla="*/ 0 w 715"/>
                  <a:gd name="T35" fmla="*/ 0 h 1886"/>
                  <a:gd name="T36" fmla="*/ 0 w 715"/>
                  <a:gd name="T37" fmla="*/ 0 h 1886"/>
                  <a:gd name="T38" fmla="*/ 0 w 715"/>
                  <a:gd name="T39" fmla="*/ 0 h 1886"/>
                  <a:gd name="T40" fmla="*/ 0 w 715"/>
                  <a:gd name="T41" fmla="*/ 0 h 1886"/>
                  <a:gd name="T42" fmla="*/ 0 w 715"/>
                  <a:gd name="T43" fmla="*/ 0 h 1886"/>
                  <a:gd name="T44" fmla="*/ 0 w 715"/>
                  <a:gd name="T45" fmla="*/ 0 h 1886"/>
                  <a:gd name="T46" fmla="*/ 0 w 715"/>
                  <a:gd name="T47" fmla="*/ 0 h 1886"/>
                  <a:gd name="T48" fmla="*/ 0 w 715"/>
                  <a:gd name="T49" fmla="*/ 0 h 1886"/>
                  <a:gd name="T50" fmla="*/ 0 w 715"/>
                  <a:gd name="T51" fmla="*/ 0 h 1886"/>
                  <a:gd name="T52" fmla="*/ 1 w 715"/>
                  <a:gd name="T53" fmla="*/ 0 h 1886"/>
                  <a:gd name="T54" fmla="*/ 1 w 715"/>
                  <a:gd name="T55" fmla="*/ 0 h 1886"/>
                  <a:gd name="T56" fmla="*/ 1 w 715"/>
                  <a:gd name="T57" fmla="*/ 1 h 1886"/>
                  <a:gd name="T58" fmla="*/ 1 w 715"/>
                  <a:gd name="T59" fmla="*/ 2 h 1886"/>
                  <a:gd name="T60" fmla="*/ 1 w 715"/>
                  <a:gd name="T61" fmla="*/ 2 h 1886"/>
                  <a:gd name="T62" fmla="*/ 1 w 715"/>
                  <a:gd name="T63" fmla="*/ 2 h 1886"/>
                  <a:gd name="T64" fmla="*/ 1 w 715"/>
                  <a:gd name="T65" fmla="*/ 2 h 1886"/>
                  <a:gd name="T66" fmla="*/ 1 w 715"/>
                  <a:gd name="T67" fmla="*/ 2 h 1886"/>
                  <a:gd name="T68" fmla="*/ 0 w 715"/>
                  <a:gd name="T69" fmla="*/ 2 h 1886"/>
                  <a:gd name="T70" fmla="*/ 0 w 715"/>
                  <a:gd name="T71" fmla="*/ 3 h 1886"/>
                  <a:gd name="T72" fmla="*/ 0 w 715"/>
                  <a:gd name="T73" fmla="*/ 3 h 1886"/>
                  <a:gd name="T74" fmla="*/ 0 w 715"/>
                  <a:gd name="T75" fmla="*/ 3 h 1886"/>
                  <a:gd name="T76" fmla="*/ 0 w 715"/>
                  <a:gd name="T77" fmla="*/ 3 h 1886"/>
                  <a:gd name="T78" fmla="*/ 0 w 715"/>
                  <a:gd name="T79" fmla="*/ 3 h 1886"/>
                  <a:gd name="T80" fmla="*/ 0 w 715"/>
                  <a:gd name="T81" fmla="*/ 3 h 1886"/>
                  <a:gd name="T82" fmla="*/ 0 w 715"/>
                  <a:gd name="T83" fmla="*/ 3 h 1886"/>
                  <a:gd name="T84" fmla="*/ 0 w 715"/>
                  <a:gd name="T85" fmla="*/ 3 h 1886"/>
                  <a:gd name="T86" fmla="*/ 0 w 715"/>
                  <a:gd name="T87" fmla="*/ 3 h 1886"/>
                  <a:gd name="T88" fmla="*/ 0 w 715"/>
                  <a:gd name="T89" fmla="*/ 3 h 1886"/>
                  <a:gd name="T90" fmla="*/ 0 w 715"/>
                  <a:gd name="T91" fmla="*/ 3 h 1886"/>
                  <a:gd name="T92" fmla="*/ 0 w 715"/>
                  <a:gd name="T93" fmla="*/ 3 h 1886"/>
                  <a:gd name="T94" fmla="*/ 0 w 715"/>
                  <a:gd name="T95" fmla="*/ 3 h 1886"/>
                  <a:gd name="T96" fmla="*/ 0 w 715"/>
                  <a:gd name="T97" fmla="*/ 3 h 1886"/>
                  <a:gd name="T98" fmla="*/ 0 w 715"/>
                  <a:gd name="T99" fmla="*/ 3 h 1886"/>
                  <a:gd name="T100" fmla="*/ 0 w 715"/>
                  <a:gd name="T101" fmla="*/ 3 h 1886"/>
                  <a:gd name="T102" fmla="*/ 1 w 715"/>
                  <a:gd name="T103" fmla="*/ 2 h 1886"/>
                  <a:gd name="T104" fmla="*/ 1 w 715"/>
                  <a:gd name="T105" fmla="*/ 2 h 1886"/>
                  <a:gd name="T106" fmla="*/ 1 w 715"/>
                  <a:gd name="T107" fmla="*/ 2 h 1886"/>
                  <a:gd name="T108" fmla="*/ 1 w 715"/>
                  <a:gd name="T109" fmla="*/ 1 h 1886"/>
                  <a:gd name="T110" fmla="*/ 1 w 715"/>
                  <a:gd name="T111" fmla="*/ 1 h 1886"/>
                  <a:gd name="T112" fmla="*/ 1 w 715"/>
                  <a:gd name="T113" fmla="*/ 1 h 1886"/>
                  <a:gd name="T114" fmla="*/ 1 w 715"/>
                  <a:gd name="T115" fmla="*/ 0 h 1886"/>
                  <a:gd name="T116" fmla="*/ 1 w 715"/>
                  <a:gd name="T117" fmla="*/ 0 h 1886"/>
                  <a:gd name="T118" fmla="*/ 1 w 715"/>
                  <a:gd name="T119" fmla="*/ 0 h 1886"/>
                  <a:gd name="T120" fmla="*/ 1 w 715"/>
                  <a:gd name="T121" fmla="*/ 0 h 1886"/>
                  <a:gd name="T122" fmla="*/ 1 w 715"/>
                  <a:gd name="T123" fmla="*/ 0 h 188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15"/>
                  <a:gd name="T187" fmla="*/ 0 h 1886"/>
                  <a:gd name="T188" fmla="*/ 715 w 715"/>
                  <a:gd name="T189" fmla="*/ 1886 h 188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15" h="1886">
                    <a:moveTo>
                      <a:pt x="567" y="0"/>
                    </a:moveTo>
                    <a:lnTo>
                      <a:pt x="500" y="40"/>
                    </a:lnTo>
                    <a:lnTo>
                      <a:pt x="436" y="101"/>
                    </a:lnTo>
                    <a:lnTo>
                      <a:pt x="398" y="141"/>
                    </a:lnTo>
                    <a:lnTo>
                      <a:pt x="356" y="187"/>
                    </a:lnTo>
                    <a:lnTo>
                      <a:pt x="312" y="238"/>
                    </a:lnTo>
                    <a:lnTo>
                      <a:pt x="267" y="293"/>
                    </a:lnTo>
                    <a:lnTo>
                      <a:pt x="221" y="352"/>
                    </a:lnTo>
                    <a:lnTo>
                      <a:pt x="173" y="417"/>
                    </a:lnTo>
                    <a:lnTo>
                      <a:pt x="128" y="485"/>
                    </a:lnTo>
                    <a:lnTo>
                      <a:pt x="84" y="555"/>
                    </a:lnTo>
                    <a:lnTo>
                      <a:pt x="40" y="630"/>
                    </a:lnTo>
                    <a:lnTo>
                      <a:pt x="0" y="707"/>
                    </a:lnTo>
                    <a:lnTo>
                      <a:pt x="18" y="685"/>
                    </a:lnTo>
                    <a:lnTo>
                      <a:pt x="65" y="628"/>
                    </a:lnTo>
                    <a:lnTo>
                      <a:pt x="97" y="590"/>
                    </a:lnTo>
                    <a:lnTo>
                      <a:pt x="133" y="546"/>
                    </a:lnTo>
                    <a:lnTo>
                      <a:pt x="173" y="498"/>
                    </a:lnTo>
                    <a:lnTo>
                      <a:pt x="215" y="447"/>
                    </a:lnTo>
                    <a:lnTo>
                      <a:pt x="259" y="398"/>
                    </a:lnTo>
                    <a:lnTo>
                      <a:pt x="303" y="346"/>
                    </a:lnTo>
                    <a:lnTo>
                      <a:pt x="344" y="299"/>
                    </a:lnTo>
                    <a:lnTo>
                      <a:pt x="386" y="253"/>
                    </a:lnTo>
                    <a:lnTo>
                      <a:pt x="424" y="211"/>
                    </a:lnTo>
                    <a:lnTo>
                      <a:pt x="457" y="177"/>
                    </a:lnTo>
                    <a:lnTo>
                      <a:pt x="510" y="130"/>
                    </a:lnTo>
                    <a:lnTo>
                      <a:pt x="531" y="181"/>
                    </a:lnTo>
                    <a:lnTo>
                      <a:pt x="580" y="323"/>
                    </a:lnTo>
                    <a:lnTo>
                      <a:pt x="662" y="795"/>
                    </a:lnTo>
                    <a:lnTo>
                      <a:pt x="645" y="1082"/>
                    </a:lnTo>
                    <a:lnTo>
                      <a:pt x="611" y="1226"/>
                    </a:lnTo>
                    <a:lnTo>
                      <a:pt x="588" y="1301"/>
                    </a:lnTo>
                    <a:lnTo>
                      <a:pt x="557" y="1373"/>
                    </a:lnTo>
                    <a:lnTo>
                      <a:pt x="521" y="1443"/>
                    </a:lnTo>
                    <a:lnTo>
                      <a:pt x="479" y="1513"/>
                    </a:lnTo>
                    <a:lnTo>
                      <a:pt x="457" y="1548"/>
                    </a:lnTo>
                    <a:lnTo>
                      <a:pt x="430" y="1582"/>
                    </a:lnTo>
                    <a:lnTo>
                      <a:pt x="375" y="1648"/>
                    </a:lnTo>
                    <a:lnTo>
                      <a:pt x="312" y="1711"/>
                    </a:lnTo>
                    <a:lnTo>
                      <a:pt x="240" y="1772"/>
                    </a:lnTo>
                    <a:lnTo>
                      <a:pt x="202" y="1802"/>
                    </a:lnTo>
                    <a:lnTo>
                      <a:pt x="162" y="1831"/>
                    </a:lnTo>
                    <a:lnTo>
                      <a:pt x="118" y="1859"/>
                    </a:lnTo>
                    <a:lnTo>
                      <a:pt x="73" y="1886"/>
                    </a:lnTo>
                    <a:lnTo>
                      <a:pt x="116" y="1871"/>
                    </a:lnTo>
                    <a:lnTo>
                      <a:pt x="164" y="1848"/>
                    </a:lnTo>
                    <a:lnTo>
                      <a:pt x="223" y="1814"/>
                    </a:lnTo>
                    <a:lnTo>
                      <a:pt x="293" y="1768"/>
                    </a:lnTo>
                    <a:lnTo>
                      <a:pt x="367" y="1705"/>
                    </a:lnTo>
                    <a:lnTo>
                      <a:pt x="443" y="1629"/>
                    </a:lnTo>
                    <a:lnTo>
                      <a:pt x="479" y="1586"/>
                    </a:lnTo>
                    <a:lnTo>
                      <a:pt x="515" y="1536"/>
                    </a:lnTo>
                    <a:lnTo>
                      <a:pt x="584" y="1424"/>
                    </a:lnTo>
                    <a:lnTo>
                      <a:pt x="641" y="1291"/>
                    </a:lnTo>
                    <a:lnTo>
                      <a:pt x="709" y="962"/>
                    </a:lnTo>
                    <a:lnTo>
                      <a:pt x="715" y="761"/>
                    </a:lnTo>
                    <a:lnTo>
                      <a:pt x="696" y="534"/>
                    </a:lnTo>
                    <a:lnTo>
                      <a:pt x="675" y="411"/>
                    </a:lnTo>
                    <a:lnTo>
                      <a:pt x="647" y="282"/>
                    </a:lnTo>
                    <a:lnTo>
                      <a:pt x="611" y="145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89" name="Freeform 65"/>
              <p:cNvSpPr>
                <a:spLocks/>
              </p:cNvSpPr>
              <p:nvPr/>
            </p:nvSpPr>
            <p:spPr bwMode="grayWhite">
              <a:xfrm>
                <a:off x="1031" y="1370"/>
                <a:ext cx="298" cy="949"/>
              </a:xfrm>
              <a:custGeom>
                <a:avLst/>
                <a:gdLst>
                  <a:gd name="T0" fmla="*/ 1 w 595"/>
                  <a:gd name="T1" fmla="*/ 4 h 1897"/>
                  <a:gd name="T2" fmla="*/ 1 w 595"/>
                  <a:gd name="T3" fmla="*/ 4 h 1897"/>
                  <a:gd name="T4" fmla="*/ 1 w 595"/>
                  <a:gd name="T5" fmla="*/ 4 h 1897"/>
                  <a:gd name="T6" fmla="*/ 1 w 595"/>
                  <a:gd name="T7" fmla="*/ 4 h 1897"/>
                  <a:gd name="T8" fmla="*/ 1 w 595"/>
                  <a:gd name="T9" fmla="*/ 4 h 1897"/>
                  <a:gd name="T10" fmla="*/ 1 w 595"/>
                  <a:gd name="T11" fmla="*/ 4 h 1897"/>
                  <a:gd name="T12" fmla="*/ 1 w 595"/>
                  <a:gd name="T13" fmla="*/ 4 h 1897"/>
                  <a:gd name="T14" fmla="*/ 1 w 595"/>
                  <a:gd name="T15" fmla="*/ 3 h 1897"/>
                  <a:gd name="T16" fmla="*/ 1 w 595"/>
                  <a:gd name="T17" fmla="*/ 3 h 1897"/>
                  <a:gd name="T18" fmla="*/ 0 w 595"/>
                  <a:gd name="T19" fmla="*/ 3 h 1897"/>
                  <a:gd name="T20" fmla="*/ 1 w 595"/>
                  <a:gd name="T21" fmla="*/ 3 h 1897"/>
                  <a:gd name="T22" fmla="*/ 1 w 595"/>
                  <a:gd name="T23" fmla="*/ 2 h 1897"/>
                  <a:gd name="T24" fmla="*/ 1 w 595"/>
                  <a:gd name="T25" fmla="*/ 2 h 1897"/>
                  <a:gd name="T26" fmla="*/ 1 w 595"/>
                  <a:gd name="T27" fmla="*/ 2 h 1897"/>
                  <a:gd name="T28" fmla="*/ 1 w 595"/>
                  <a:gd name="T29" fmla="*/ 2 h 1897"/>
                  <a:gd name="T30" fmla="*/ 1 w 595"/>
                  <a:gd name="T31" fmla="*/ 2 h 1897"/>
                  <a:gd name="T32" fmla="*/ 1 w 595"/>
                  <a:gd name="T33" fmla="*/ 2 h 1897"/>
                  <a:gd name="T34" fmla="*/ 1 w 595"/>
                  <a:gd name="T35" fmla="*/ 2 h 1897"/>
                  <a:gd name="T36" fmla="*/ 1 w 595"/>
                  <a:gd name="T37" fmla="*/ 2 h 1897"/>
                  <a:gd name="T38" fmla="*/ 1 w 595"/>
                  <a:gd name="T39" fmla="*/ 1 h 1897"/>
                  <a:gd name="T40" fmla="*/ 1 w 595"/>
                  <a:gd name="T41" fmla="*/ 1 h 1897"/>
                  <a:gd name="T42" fmla="*/ 1 w 595"/>
                  <a:gd name="T43" fmla="*/ 1 h 1897"/>
                  <a:gd name="T44" fmla="*/ 1 w 595"/>
                  <a:gd name="T45" fmla="*/ 1 h 1897"/>
                  <a:gd name="T46" fmla="*/ 2 w 595"/>
                  <a:gd name="T47" fmla="*/ 1 h 1897"/>
                  <a:gd name="T48" fmla="*/ 2 w 595"/>
                  <a:gd name="T49" fmla="*/ 0 h 1897"/>
                  <a:gd name="T50" fmla="*/ 2 w 595"/>
                  <a:gd name="T51" fmla="*/ 1 h 1897"/>
                  <a:gd name="T52" fmla="*/ 2 w 595"/>
                  <a:gd name="T53" fmla="*/ 1 h 1897"/>
                  <a:gd name="T54" fmla="*/ 1 w 595"/>
                  <a:gd name="T55" fmla="*/ 1 h 1897"/>
                  <a:gd name="T56" fmla="*/ 1 w 595"/>
                  <a:gd name="T57" fmla="*/ 1 h 1897"/>
                  <a:gd name="T58" fmla="*/ 1 w 595"/>
                  <a:gd name="T59" fmla="*/ 1 h 1897"/>
                  <a:gd name="T60" fmla="*/ 1 w 595"/>
                  <a:gd name="T61" fmla="*/ 2 h 1897"/>
                  <a:gd name="T62" fmla="*/ 1 w 595"/>
                  <a:gd name="T63" fmla="*/ 2 h 1897"/>
                  <a:gd name="T64" fmla="*/ 1 w 595"/>
                  <a:gd name="T65" fmla="*/ 2 h 1897"/>
                  <a:gd name="T66" fmla="*/ 1 w 595"/>
                  <a:gd name="T67" fmla="*/ 2 h 1897"/>
                  <a:gd name="T68" fmla="*/ 1 w 595"/>
                  <a:gd name="T69" fmla="*/ 2 h 1897"/>
                  <a:gd name="T70" fmla="*/ 1 w 595"/>
                  <a:gd name="T71" fmla="*/ 2 h 1897"/>
                  <a:gd name="T72" fmla="*/ 1 w 595"/>
                  <a:gd name="T73" fmla="*/ 2 h 1897"/>
                  <a:gd name="T74" fmla="*/ 1 w 595"/>
                  <a:gd name="T75" fmla="*/ 2 h 1897"/>
                  <a:gd name="T76" fmla="*/ 1 w 595"/>
                  <a:gd name="T77" fmla="*/ 3 h 1897"/>
                  <a:gd name="T78" fmla="*/ 1 w 595"/>
                  <a:gd name="T79" fmla="*/ 3 h 1897"/>
                  <a:gd name="T80" fmla="*/ 1 w 595"/>
                  <a:gd name="T81" fmla="*/ 3 h 1897"/>
                  <a:gd name="T82" fmla="*/ 1 w 595"/>
                  <a:gd name="T83" fmla="*/ 3 h 1897"/>
                  <a:gd name="T84" fmla="*/ 1 w 595"/>
                  <a:gd name="T85" fmla="*/ 3 h 1897"/>
                  <a:gd name="T86" fmla="*/ 1 w 595"/>
                  <a:gd name="T87" fmla="*/ 4 h 1897"/>
                  <a:gd name="T88" fmla="*/ 1 w 595"/>
                  <a:gd name="T89" fmla="*/ 4 h 1897"/>
                  <a:gd name="T90" fmla="*/ 1 w 595"/>
                  <a:gd name="T91" fmla="*/ 4 h 1897"/>
                  <a:gd name="T92" fmla="*/ 1 w 595"/>
                  <a:gd name="T93" fmla="*/ 4 h 1897"/>
                  <a:gd name="T94" fmla="*/ 1 w 595"/>
                  <a:gd name="T95" fmla="*/ 4 h 1897"/>
                  <a:gd name="T96" fmla="*/ 1 w 595"/>
                  <a:gd name="T97" fmla="*/ 4 h 1897"/>
                  <a:gd name="T98" fmla="*/ 1 w 595"/>
                  <a:gd name="T99" fmla="*/ 4 h 1897"/>
                  <a:gd name="T100" fmla="*/ 1 w 595"/>
                  <a:gd name="T101" fmla="*/ 4 h 1897"/>
                  <a:gd name="T102" fmla="*/ 1 w 595"/>
                  <a:gd name="T103" fmla="*/ 4 h 189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5"/>
                  <a:gd name="T157" fmla="*/ 0 h 1897"/>
                  <a:gd name="T158" fmla="*/ 595 w 595"/>
                  <a:gd name="T159" fmla="*/ 1897 h 189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5" h="1897">
                    <a:moveTo>
                      <a:pt x="498" y="1897"/>
                    </a:moveTo>
                    <a:lnTo>
                      <a:pt x="414" y="1855"/>
                    </a:lnTo>
                    <a:lnTo>
                      <a:pt x="374" y="1832"/>
                    </a:lnTo>
                    <a:lnTo>
                      <a:pt x="331" y="1802"/>
                    </a:lnTo>
                    <a:lnTo>
                      <a:pt x="234" y="1724"/>
                    </a:lnTo>
                    <a:lnTo>
                      <a:pt x="186" y="1676"/>
                    </a:lnTo>
                    <a:lnTo>
                      <a:pt x="139" y="1621"/>
                    </a:lnTo>
                    <a:lnTo>
                      <a:pt x="61" y="1490"/>
                    </a:lnTo>
                    <a:lnTo>
                      <a:pt x="9" y="1332"/>
                    </a:lnTo>
                    <a:lnTo>
                      <a:pt x="0" y="1144"/>
                    </a:lnTo>
                    <a:lnTo>
                      <a:pt x="11" y="1049"/>
                    </a:lnTo>
                    <a:lnTo>
                      <a:pt x="30" y="965"/>
                    </a:lnTo>
                    <a:lnTo>
                      <a:pt x="59" y="891"/>
                    </a:lnTo>
                    <a:lnTo>
                      <a:pt x="93" y="825"/>
                    </a:lnTo>
                    <a:lnTo>
                      <a:pt x="131" y="764"/>
                    </a:lnTo>
                    <a:lnTo>
                      <a:pt x="175" y="709"/>
                    </a:lnTo>
                    <a:lnTo>
                      <a:pt x="220" y="654"/>
                    </a:lnTo>
                    <a:lnTo>
                      <a:pt x="268" y="602"/>
                    </a:lnTo>
                    <a:lnTo>
                      <a:pt x="317" y="547"/>
                    </a:lnTo>
                    <a:lnTo>
                      <a:pt x="365" y="492"/>
                    </a:lnTo>
                    <a:lnTo>
                      <a:pt x="412" y="431"/>
                    </a:lnTo>
                    <a:lnTo>
                      <a:pt x="458" y="365"/>
                    </a:lnTo>
                    <a:lnTo>
                      <a:pt x="500" y="289"/>
                    </a:lnTo>
                    <a:lnTo>
                      <a:pt x="538" y="205"/>
                    </a:lnTo>
                    <a:lnTo>
                      <a:pt x="595" y="0"/>
                    </a:lnTo>
                    <a:lnTo>
                      <a:pt x="589" y="61"/>
                    </a:lnTo>
                    <a:lnTo>
                      <a:pt x="553" y="222"/>
                    </a:lnTo>
                    <a:lnTo>
                      <a:pt x="511" y="330"/>
                    </a:lnTo>
                    <a:lnTo>
                      <a:pt x="485" y="391"/>
                    </a:lnTo>
                    <a:lnTo>
                      <a:pt x="450" y="454"/>
                    </a:lnTo>
                    <a:lnTo>
                      <a:pt x="409" y="521"/>
                    </a:lnTo>
                    <a:lnTo>
                      <a:pt x="361" y="587"/>
                    </a:lnTo>
                    <a:lnTo>
                      <a:pt x="334" y="623"/>
                    </a:lnTo>
                    <a:lnTo>
                      <a:pt x="306" y="657"/>
                    </a:lnTo>
                    <a:lnTo>
                      <a:pt x="276" y="693"/>
                    </a:lnTo>
                    <a:lnTo>
                      <a:pt x="243" y="730"/>
                    </a:lnTo>
                    <a:lnTo>
                      <a:pt x="182" y="804"/>
                    </a:lnTo>
                    <a:lnTo>
                      <a:pt x="137" y="882"/>
                    </a:lnTo>
                    <a:lnTo>
                      <a:pt x="78" y="1045"/>
                    </a:lnTo>
                    <a:lnTo>
                      <a:pt x="65" y="1216"/>
                    </a:lnTo>
                    <a:lnTo>
                      <a:pt x="91" y="1382"/>
                    </a:lnTo>
                    <a:lnTo>
                      <a:pt x="118" y="1460"/>
                    </a:lnTo>
                    <a:lnTo>
                      <a:pt x="154" y="1536"/>
                    </a:lnTo>
                    <a:lnTo>
                      <a:pt x="196" y="1604"/>
                    </a:lnTo>
                    <a:lnTo>
                      <a:pt x="243" y="1669"/>
                    </a:lnTo>
                    <a:lnTo>
                      <a:pt x="298" y="1726"/>
                    </a:lnTo>
                    <a:lnTo>
                      <a:pt x="357" y="1773"/>
                    </a:lnTo>
                    <a:lnTo>
                      <a:pt x="390" y="1794"/>
                    </a:lnTo>
                    <a:lnTo>
                      <a:pt x="422" y="1813"/>
                    </a:lnTo>
                    <a:lnTo>
                      <a:pt x="490" y="1843"/>
                    </a:lnTo>
                    <a:lnTo>
                      <a:pt x="498" y="189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90" name="Freeform 66"/>
              <p:cNvSpPr>
                <a:spLocks/>
              </p:cNvSpPr>
              <p:nvPr/>
            </p:nvSpPr>
            <p:spPr bwMode="grayWhite">
              <a:xfrm>
                <a:off x="1243" y="1784"/>
                <a:ext cx="109" cy="520"/>
              </a:xfrm>
              <a:custGeom>
                <a:avLst/>
                <a:gdLst>
                  <a:gd name="T0" fmla="*/ 1 w 216"/>
                  <a:gd name="T1" fmla="*/ 3 h 1039"/>
                  <a:gd name="T2" fmla="*/ 1 w 216"/>
                  <a:gd name="T3" fmla="*/ 2 h 1039"/>
                  <a:gd name="T4" fmla="*/ 1 w 216"/>
                  <a:gd name="T5" fmla="*/ 2 h 1039"/>
                  <a:gd name="T6" fmla="*/ 0 w 216"/>
                  <a:gd name="T7" fmla="*/ 2 h 1039"/>
                  <a:gd name="T8" fmla="*/ 1 w 216"/>
                  <a:gd name="T9" fmla="*/ 1 h 1039"/>
                  <a:gd name="T10" fmla="*/ 1 w 216"/>
                  <a:gd name="T11" fmla="*/ 1 h 1039"/>
                  <a:gd name="T12" fmla="*/ 1 w 216"/>
                  <a:gd name="T13" fmla="*/ 1 h 1039"/>
                  <a:gd name="T14" fmla="*/ 1 w 216"/>
                  <a:gd name="T15" fmla="*/ 1 h 1039"/>
                  <a:gd name="T16" fmla="*/ 1 w 216"/>
                  <a:gd name="T17" fmla="*/ 1 h 1039"/>
                  <a:gd name="T18" fmla="*/ 1 w 216"/>
                  <a:gd name="T19" fmla="*/ 1 h 1039"/>
                  <a:gd name="T20" fmla="*/ 1 w 216"/>
                  <a:gd name="T21" fmla="*/ 0 h 1039"/>
                  <a:gd name="T22" fmla="*/ 1 w 216"/>
                  <a:gd name="T23" fmla="*/ 1 h 1039"/>
                  <a:gd name="T24" fmla="*/ 1 w 216"/>
                  <a:gd name="T25" fmla="*/ 1 h 1039"/>
                  <a:gd name="T26" fmla="*/ 1 w 216"/>
                  <a:gd name="T27" fmla="*/ 1 h 1039"/>
                  <a:gd name="T28" fmla="*/ 1 w 216"/>
                  <a:gd name="T29" fmla="*/ 2 h 1039"/>
                  <a:gd name="T30" fmla="*/ 1 w 216"/>
                  <a:gd name="T31" fmla="*/ 2 h 1039"/>
                  <a:gd name="T32" fmla="*/ 1 w 216"/>
                  <a:gd name="T33" fmla="*/ 2 h 1039"/>
                  <a:gd name="T34" fmla="*/ 1 w 216"/>
                  <a:gd name="T35" fmla="*/ 2 h 1039"/>
                  <a:gd name="T36" fmla="*/ 1 w 216"/>
                  <a:gd name="T37" fmla="*/ 3 h 1039"/>
                  <a:gd name="T38" fmla="*/ 1 w 216"/>
                  <a:gd name="T39" fmla="*/ 3 h 1039"/>
                  <a:gd name="T40" fmla="*/ 1 w 216"/>
                  <a:gd name="T41" fmla="*/ 3 h 10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6"/>
                  <a:gd name="T64" fmla="*/ 0 h 1039"/>
                  <a:gd name="T65" fmla="*/ 216 w 216"/>
                  <a:gd name="T66" fmla="*/ 1039 h 10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6" h="1039">
                    <a:moveTo>
                      <a:pt x="135" y="1026"/>
                    </a:moveTo>
                    <a:lnTo>
                      <a:pt x="68" y="889"/>
                    </a:lnTo>
                    <a:lnTo>
                      <a:pt x="13" y="710"/>
                    </a:lnTo>
                    <a:lnTo>
                      <a:pt x="0" y="556"/>
                    </a:lnTo>
                    <a:lnTo>
                      <a:pt x="17" y="382"/>
                    </a:lnTo>
                    <a:lnTo>
                      <a:pt x="42" y="290"/>
                    </a:lnTo>
                    <a:lnTo>
                      <a:pt x="78" y="195"/>
                    </a:lnTo>
                    <a:lnTo>
                      <a:pt x="102" y="146"/>
                    </a:lnTo>
                    <a:lnTo>
                      <a:pt x="129" y="98"/>
                    </a:lnTo>
                    <a:lnTo>
                      <a:pt x="161" y="49"/>
                    </a:lnTo>
                    <a:lnTo>
                      <a:pt x="197" y="0"/>
                    </a:lnTo>
                    <a:lnTo>
                      <a:pt x="152" y="131"/>
                    </a:lnTo>
                    <a:lnTo>
                      <a:pt x="121" y="254"/>
                    </a:lnTo>
                    <a:lnTo>
                      <a:pt x="102" y="393"/>
                    </a:lnTo>
                    <a:lnTo>
                      <a:pt x="99" y="560"/>
                    </a:lnTo>
                    <a:lnTo>
                      <a:pt x="114" y="707"/>
                    </a:lnTo>
                    <a:lnTo>
                      <a:pt x="137" y="815"/>
                    </a:lnTo>
                    <a:lnTo>
                      <a:pt x="188" y="946"/>
                    </a:lnTo>
                    <a:lnTo>
                      <a:pt x="216" y="1039"/>
                    </a:lnTo>
                    <a:lnTo>
                      <a:pt x="135" y="10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91" name="Freeform 67"/>
              <p:cNvSpPr>
                <a:spLocks/>
              </p:cNvSpPr>
              <p:nvPr/>
            </p:nvSpPr>
            <p:spPr bwMode="grayWhite">
              <a:xfrm>
                <a:off x="1137" y="1271"/>
                <a:ext cx="240" cy="540"/>
              </a:xfrm>
              <a:custGeom>
                <a:avLst/>
                <a:gdLst>
                  <a:gd name="T0" fmla="*/ 1 w 479"/>
                  <a:gd name="T1" fmla="*/ 0 h 1079"/>
                  <a:gd name="T2" fmla="*/ 1 w 479"/>
                  <a:gd name="T3" fmla="*/ 1 h 1079"/>
                  <a:gd name="T4" fmla="*/ 1 w 479"/>
                  <a:gd name="T5" fmla="*/ 1 h 1079"/>
                  <a:gd name="T6" fmla="*/ 1 w 479"/>
                  <a:gd name="T7" fmla="*/ 1 h 1079"/>
                  <a:gd name="T8" fmla="*/ 1 w 479"/>
                  <a:gd name="T9" fmla="*/ 1 h 1079"/>
                  <a:gd name="T10" fmla="*/ 1 w 479"/>
                  <a:gd name="T11" fmla="*/ 1 h 1079"/>
                  <a:gd name="T12" fmla="*/ 1 w 479"/>
                  <a:gd name="T13" fmla="*/ 1 h 1079"/>
                  <a:gd name="T14" fmla="*/ 1 w 479"/>
                  <a:gd name="T15" fmla="*/ 1 h 1079"/>
                  <a:gd name="T16" fmla="*/ 1 w 479"/>
                  <a:gd name="T17" fmla="*/ 1 h 1079"/>
                  <a:gd name="T18" fmla="*/ 1 w 479"/>
                  <a:gd name="T19" fmla="*/ 2 h 1079"/>
                  <a:gd name="T20" fmla="*/ 1 w 479"/>
                  <a:gd name="T21" fmla="*/ 2 h 1079"/>
                  <a:gd name="T22" fmla="*/ 1 w 479"/>
                  <a:gd name="T23" fmla="*/ 2 h 1079"/>
                  <a:gd name="T24" fmla="*/ 1 w 479"/>
                  <a:gd name="T25" fmla="*/ 2 h 1079"/>
                  <a:gd name="T26" fmla="*/ 0 w 479"/>
                  <a:gd name="T27" fmla="*/ 3 h 1079"/>
                  <a:gd name="T28" fmla="*/ 1 w 479"/>
                  <a:gd name="T29" fmla="*/ 2 h 1079"/>
                  <a:gd name="T30" fmla="*/ 1 w 479"/>
                  <a:gd name="T31" fmla="*/ 2 h 1079"/>
                  <a:gd name="T32" fmla="*/ 1 w 479"/>
                  <a:gd name="T33" fmla="*/ 2 h 1079"/>
                  <a:gd name="T34" fmla="*/ 1 w 479"/>
                  <a:gd name="T35" fmla="*/ 2 h 1079"/>
                  <a:gd name="T36" fmla="*/ 1 w 479"/>
                  <a:gd name="T37" fmla="*/ 2 h 1079"/>
                  <a:gd name="T38" fmla="*/ 1 w 479"/>
                  <a:gd name="T39" fmla="*/ 2 h 1079"/>
                  <a:gd name="T40" fmla="*/ 1 w 479"/>
                  <a:gd name="T41" fmla="*/ 2 h 1079"/>
                  <a:gd name="T42" fmla="*/ 1 w 479"/>
                  <a:gd name="T43" fmla="*/ 1 h 1079"/>
                  <a:gd name="T44" fmla="*/ 1 w 479"/>
                  <a:gd name="T45" fmla="*/ 1 h 1079"/>
                  <a:gd name="T46" fmla="*/ 1 w 479"/>
                  <a:gd name="T47" fmla="*/ 1 h 1079"/>
                  <a:gd name="T48" fmla="*/ 1 w 479"/>
                  <a:gd name="T49" fmla="*/ 1 h 1079"/>
                  <a:gd name="T50" fmla="*/ 1 w 479"/>
                  <a:gd name="T51" fmla="*/ 1 h 1079"/>
                  <a:gd name="T52" fmla="*/ 1 w 479"/>
                  <a:gd name="T53" fmla="*/ 1 h 1079"/>
                  <a:gd name="T54" fmla="*/ 1 w 479"/>
                  <a:gd name="T55" fmla="*/ 1 h 1079"/>
                  <a:gd name="T56" fmla="*/ 1 w 479"/>
                  <a:gd name="T57" fmla="*/ 1 h 1079"/>
                  <a:gd name="T58" fmla="*/ 1 w 479"/>
                  <a:gd name="T59" fmla="*/ 1 h 1079"/>
                  <a:gd name="T60" fmla="*/ 1 w 479"/>
                  <a:gd name="T61" fmla="*/ 0 h 1079"/>
                  <a:gd name="T62" fmla="*/ 1 w 479"/>
                  <a:gd name="T63" fmla="*/ 0 h 107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79"/>
                  <a:gd name="T97" fmla="*/ 0 h 1079"/>
                  <a:gd name="T98" fmla="*/ 479 w 479"/>
                  <a:gd name="T99" fmla="*/ 1079 h 107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79" h="1079">
                    <a:moveTo>
                      <a:pt x="428" y="0"/>
                    </a:moveTo>
                    <a:lnTo>
                      <a:pt x="402" y="34"/>
                    </a:lnTo>
                    <a:lnTo>
                      <a:pt x="379" y="68"/>
                    </a:lnTo>
                    <a:lnTo>
                      <a:pt x="348" y="114"/>
                    </a:lnTo>
                    <a:lnTo>
                      <a:pt x="316" y="169"/>
                    </a:lnTo>
                    <a:lnTo>
                      <a:pt x="280" y="233"/>
                    </a:lnTo>
                    <a:lnTo>
                      <a:pt x="244" y="304"/>
                    </a:lnTo>
                    <a:lnTo>
                      <a:pt x="204" y="382"/>
                    </a:lnTo>
                    <a:lnTo>
                      <a:pt x="166" y="463"/>
                    </a:lnTo>
                    <a:lnTo>
                      <a:pt x="130" y="551"/>
                    </a:lnTo>
                    <a:lnTo>
                      <a:pt x="95" y="638"/>
                    </a:lnTo>
                    <a:lnTo>
                      <a:pt x="65" y="728"/>
                    </a:lnTo>
                    <a:lnTo>
                      <a:pt x="19" y="908"/>
                    </a:lnTo>
                    <a:lnTo>
                      <a:pt x="0" y="1079"/>
                    </a:lnTo>
                    <a:lnTo>
                      <a:pt x="27" y="988"/>
                    </a:lnTo>
                    <a:lnTo>
                      <a:pt x="61" y="883"/>
                    </a:lnTo>
                    <a:lnTo>
                      <a:pt x="84" y="819"/>
                    </a:lnTo>
                    <a:lnTo>
                      <a:pt x="109" y="749"/>
                    </a:lnTo>
                    <a:lnTo>
                      <a:pt x="137" y="674"/>
                    </a:lnTo>
                    <a:lnTo>
                      <a:pt x="170" y="595"/>
                    </a:lnTo>
                    <a:lnTo>
                      <a:pt x="204" y="513"/>
                    </a:lnTo>
                    <a:lnTo>
                      <a:pt x="242" y="427"/>
                    </a:lnTo>
                    <a:lnTo>
                      <a:pt x="284" y="340"/>
                    </a:lnTo>
                    <a:lnTo>
                      <a:pt x="327" y="252"/>
                    </a:lnTo>
                    <a:lnTo>
                      <a:pt x="375" y="165"/>
                    </a:lnTo>
                    <a:lnTo>
                      <a:pt x="424" y="79"/>
                    </a:lnTo>
                    <a:lnTo>
                      <a:pt x="449" y="260"/>
                    </a:lnTo>
                    <a:lnTo>
                      <a:pt x="479" y="212"/>
                    </a:lnTo>
                    <a:lnTo>
                      <a:pt x="464" y="123"/>
                    </a:lnTo>
                    <a:lnTo>
                      <a:pt x="447" y="53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92" name="Freeform 68"/>
              <p:cNvSpPr>
                <a:spLocks/>
              </p:cNvSpPr>
              <p:nvPr/>
            </p:nvSpPr>
            <p:spPr bwMode="grayWhite">
              <a:xfrm>
                <a:off x="1293" y="1179"/>
                <a:ext cx="186" cy="220"/>
              </a:xfrm>
              <a:custGeom>
                <a:avLst/>
                <a:gdLst>
                  <a:gd name="T0" fmla="*/ 1 w 372"/>
                  <a:gd name="T1" fmla="*/ 1 h 439"/>
                  <a:gd name="T2" fmla="*/ 1 w 372"/>
                  <a:gd name="T3" fmla="*/ 1 h 439"/>
                  <a:gd name="T4" fmla="*/ 1 w 372"/>
                  <a:gd name="T5" fmla="*/ 1 h 439"/>
                  <a:gd name="T6" fmla="*/ 1 w 372"/>
                  <a:gd name="T7" fmla="*/ 1 h 439"/>
                  <a:gd name="T8" fmla="*/ 1 w 372"/>
                  <a:gd name="T9" fmla="*/ 1 h 439"/>
                  <a:gd name="T10" fmla="*/ 1 w 372"/>
                  <a:gd name="T11" fmla="*/ 1 h 439"/>
                  <a:gd name="T12" fmla="*/ 1 w 372"/>
                  <a:gd name="T13" fmla="*/ 1 h 439"/>
                  <a:gd name="T14" fmla="*/ 1 w 372"/>
                  <a:gd name="T15" fmla="*/ 1 h 439"/>
                  <a:gd name="T16" fmla="*/ 1 w 372"/>
                  <a:gd name="T17" fmla="*/ 0 h 439"/>
                  <a:gd name="T18" fmla="*/ 1 w 372"/>
                  <a:gd name="T19" fmla="*/ 1 h 439"/>
                  <a:gd name="T20" fmla="*/ 1 w 372"/>
                  <a:gd name="T21" fmla="*/ 1 h 439"/>
                  <a:gd name="T22" fmla="*/ 1 w 372"/>
                  <a:gd name="T23" fmla="*/ 1 h 439"/>
                  <a:gd name="T24" fmla="*/ 1 w 372"/>
                  <a:gd name="T25" fmla="*/ 1 h 439"/>
                  <a:gd name="T26" fmla="*/ 1 w 372"/>
                  <a:gd name="T27" fmla="*/ 1 h 439"/>
                  <a:gd name="T28" fmla="*/ 1 w 372"/>
                  <a:gd name="T29" fmla="*/ 1 h 439"/>
                  <a:gd name="T30" fmla="*/ 1 w 372"/>
                  <a:gd name="T31" fmla="*/ 1 h 439"/>
                  <a:gd name="T32" fmla="*/ 1 w 372"/>
                  <a:gd name="T33" fmla="*/ 1 h 439"/>
                  <a:gd name="T34" fmla="*/ 0 w 372"/>
                  <a:gd name="T35" fmla="*/ 1 h 439"/>
                  <a:gd name="T36" fmla="*/ 1 w 372"/>
                  <a:gd name="T37" fmla="*/ 1 h 439"/>
                  <a:gd name="T38" fmla="*/ 1 w 372"/>
                  <a:gd name="T39" fmla="*/ 1 h 439"/>
                  <a:gd name="T40" fmla="*/ 1 w 372"/>
                  <a:gd name="T41" fmla="*/ 1 h 4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2"/>
                  <a:gd name="T64" fmla="*/ 0 h 439"/>
                  <a:gd name="T65" fmla="*/ 372 w 372"/>
                  <a:gd name="T66" fmla="*/ 439 h 4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2" h="439">
                    <a:moveTo>
                      <a:pt x="21" y="325"/>
                    </a:moveTo>
                    <a:lnTo>
                      <a:pt x="38" y="300"/>
                    </a:lnTo>
                    <a:lnTo>
                      <a:pt x="59" y="271"/>
                    </a:lnTo>
                    <a:lnTo>
                      <a:pt x="93" y="233"/>
                    </a:lnTo>
                    <a:lnTo>
                      <a:pt x="138" y="186"/>
                    </a:lnTo>
                    <a:lnTo>
                      <a:pt x="199" y="129"/>
                    </a:lnTo>
                    <a:lnTo>
                      <a:pt x="277" y="68"/>
                    </a:lnTo>
                    <a:lnTo>
                      <a:pt x="323" y="34"/>
                    </a:lnTo>
                    <a:lnTo>
                      <a:pt x="372" y="0"/>
                    </a:lnTo>
                    <a:lnTo>
                      <a:pt x="351" y="19"/>
                    </a:lnTo>
                    <a:lnTo>
                      <a:pt x="300" y="68"/>
                    </a:lnTo>
                    <a:lnTo>
                      <a:pt x="230" y="138"/>
                    </a:lnTo>
                    <a:lnTo>
                      <a:pt x="190" y="178"/>
                    </a:lnTo>
                    <a:lnTo>
                      <a:pt x="152" y="218"/>
                    </a:lnTo>
                    <a:lnTo>
                      <a:pt x="114" y="260"/>
                    </a:lnTo>
                    <a:lnTo>
                      <a:pt x="79" y="300"/>
                    </a:lnTo>
                    <a:lnTo>
                      <a:pt x="24" y="370"/>
                    </a:lnTo>
                    <a:lnTo>
                      <a:pt x="0" y="420"/>
                    </a:lnTo>
                    <a:lnTo>
                      <a:pt x="17" y="439"/>
                    </a:lnTo>
                    <a:lnTo>
                      <a:pt x="21" y="3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93" name="Freeform 69"/>
              <p:cNvSpPr>
                <a:spLocks/>
              </p:cNvSpPr>
              <p:nvPr/>
            </p:nvSpPr>
            <p:spPr bwMode="grayWhite">
              <a:xfrm>
                <a:off x="1464" y="1204"/>
                <a:ext cx="70" cy="246"/>
              </a:xfrm>
              <a:custGeom>
                <a:avLst/>
                <a:gdLst>
                  <a:gd name="T0" fmla="*/ 0 w 140"/>
                  <a:gd name="T1" fmla="*/ 1 h 492"/>
                  <a:gd name="T2" fmla="*/ 1 w 140"/>
                  <a:gd name="T3" fmla="*/ 1 h 492"/>
                  <a:gd name="T4" fmla="*/ 1 w 140"/>
                  <a:gd name="T5" fmla="*/ 1 h 492"/>
                  <a:gd name="T6" fmla="*/ 1 w 140"/>
                  <a:gd name="T7" fmla="*/ 1 h 492"/>
                  <a:gd name="T8" fmla="*/ 1 w 140"/>
                  <a:gd name="T9" fmla="*/ 1 h 492"/>
                  <a:gd name="T10" fmla="*/ 1 w 140"/>
                  <a:gd name="T11" fmla="*/ 1 h 492"/>
                  <a:gd name="T12" fmla="*/ 1 w 140"/>
                  <a:gd name="T13" fmla="*/ 1 h 492"/>
                  <a:gd name="T14" fmla="*/ 1 w 140"/>
                  <a:gd name="T15" fmla="*/ 1 h 492"/>
                  <a:gd name="T16" fmla="*/ 1 w 140"/>
                  <a:gd name="T17" fmla="*/ 0 h 492"/>
                  <a:gd name="T18" fmla="*/ 0 w 140"/>
                  <a:gd name="T19" fmla="*/ 1 h 492"/>
                  <a:gd name="T20" fmla="*/ 0 w 140"/>
                  <a:gd name="T21" fmla="*/ 1 h 4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0"/>
                  <a:gd name="T34" fmla="*/ 0 h 492"/>
                  <a:gd name="T35" fmla="*/ 140 w 140"/>
                  <a:gd name="T36" fmla="*/ 492 h 4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0" h="492">
                    <a:moveTo>
                      <a:pt x="0" y="10"/>
                    </a:moveTo>
                    <a:lnTo>
                      <a:pt x="17" y="57"/>
                    </a:lnTo>
                    <a:lnTo>
                      <a:pt x="55" y="177"/>
                    </a:lnTo>
                    <a:lnTo>
                      <a:pt x="97" y="333"/>
                    </a:lnTo>
                    <a:lnTo>
                      <a:pt x="123" y="492"/>
                    </a:lnTo>
                    <a:lnTo>
                      <a:pt x="140" y="363"/>
                    </a:lnTo>
                    <a:lnTo>
                      <a:pt x="121" y="209"/>
                    </a:lnTo>
                    <a:lnTo>
                      <a:pt x="95" y="110"/>
                    </a:lnTo>
                    <a:lnTo>
                      <a:pt x="5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94" name="Freeform 70"/>
              <p:cNvSpPr>
                <a:spLocks/>
              </p:cNvSpPr>
              <p:nvPr/>
            </p:nvSpPr>
            <p:spPr bwMode="grayWhite">
              <a:xfrm>
                <a:off x="1718" y="1265"/>
                <a:ext cx="95" cy="465"/>
              </a:xfrm>
              <a:custGeom>
                <a:avLst/>
                <a:gdLst>
                  <a:gd name="T0" fmla="*/ 0 w 190"/>
                  <a:gd name="T1" fmla="*/ 1 h 929"/>
                  <a:gd name="T2" fmla="*/ 1 w 190"/>
                  <a:gd name="T3" fmla="*/ 1 h 929"/>
                  <a:gd name="T4" fmla="*/ 1 w 190"/>
                  <a:gd name="T5" fmla="*/ 1 h 929"/>
                  <a:gd name="T6" fmla="*/ 1 w 190"/>
                  <a:gd name="T7" fmla="*/ 0 h 929"/>
                  <a:gd name="T8" fmla="*/ 1 w 190"/>
                  <a:gd name="T9" fmla="*/ 1 h 929"/>
                  <a:gd name="T10" fmla="*/ 1 w 190"/>
                  <a:gd name="T11" fmla="*/ 1 h 929"/>
                  <a:gd name="T12" fmla="*/ 1 w 190"/>
                  <a:gd name="T13" fmla="*/ 1 h 929"/>
                  <a:gd name="T14" fmla="*/ 1 w 190"/>
                  <a:gd name="T15" fmla="*/ 2 h 929"/>
                  <a:gd name="T16" fmla="*/ 1 w 190"/>
                  <a:gd name="T17" fmla="*/ 2 h 929"/>
                  <a:gd name="T18" fmla="*/ 1 w 190"/>
                  <a:gd name="T19" fmla="*/ 1 h 929"/>
                  <a:gd name="T20" fmla="*/ 1 w 190"/>
                  <a:gd name="T21" fmla="*/ 1 h 929"/>
                  <a:gd name="T22" fmla="*/ 1 w 190"/>
                  <a:gd name="T23" fmla="*/ 1 h 929"/>
                  <a:gd name="T24" fmla="*/ 1 w 190"/>
                  <a:gd name="T25" fmla="*/ 1 h 929"/>
                  <a:gd name="T26" fmla="*/ 1 w 190"/>
                  <a:gd name="T27" fmla="*/ 1 h 929"/>
                  <a:gd name="T28" fmla="*/ 1 w 190"/>
                  <a:gd name="T29" fmla="*/ 1 h 929"/>
                  <a:gd name="T30" fmla="*/ 0 w 190"/>
                  <a:gd name="T31" fmla="*/ 1 h 929"/>
                  <a:gd name="T32" fmla="*/ 0 w 190"/>
                  <a:gd name="T33" fmla="*/ 1 h 9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0"/>
                  <a:gd name="T52" fmla="*/ 0 h 929"/>
                  <a:gd name="T53" fmla="*/ 190 w 190"/>
                  <a:gd name="T54" fmla="*/ 929 h 9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0" h="929">
                    <a:moveTo>
                      <a:pt x="0" y="370"/>
                    </a:moveTo>
                    <a:lnTo>
                      <a:pt x="19" y="344"/>
                    </a:lnTo>
                    <a:lnTo>
                      <a:pt x="59" y="270"/>
                    </a:lnTo>
                    <a:lnTo>
                      <a:pt x="129" y="0"/>
                    </a:lnTo>
                    <a:lnTo>
                      <a:pt x="179" y="135"/>
                    </a:lnTo>
                    <a:lnTo>
                      <a:pt x="190" y="294"/>
                    </a:lnTo>
                    <a:lnTo>
                      <a:pt x="183" y="511"/>
                    </a:lnTo>
                    <a:lnTo>
                      <a:pt x="148" y="711"/>
                    </a:lnTo>
                    <a:lnTo>
                      <a:pt x="101" y="929"/>
                    </a:lnTo>
                    <a:lnTo>
                      <a:pt x="128" y="498"/>
                    </a:lnTo>
                    <a:lnTo>
                      <a:pt x="141" y="254"/>
                    </a:lnTo>
                    <a:lnTo>
                      <a:pt x="124" y="281"/>
                    </a:lnTo>
                    <a:lnTo>
                      <a:pt x="86" y="342"/>
                    </a:lnTo>
                    <a:lnTo>
                      <a:pt x="44" y="410"/>
                    </a:lnTo>
                    <a:lnTo>
                      <a:pt x="17" y="454"/>
                    </a:lnTo>
                    <a:lnTo>
                      <a:pt x="0" y="3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95" name="Freeform 71"/>
              <p:cNvSpPr>
                <a:spLocks/>
              </p:cNvSpPr>
              <p:nvPr/>
            </p:nvSpPr>
            <p:spPr bwMode="grayWhite">
              <a:xfrm>
                <a:off x="1264" y="2281"/>
                <a:ext cx="281" cy="741"/>
              </a:xfrm>
              <a:custGeom>
                <a:avLst/>
                <a:gdLst>
                  <a:gd name="T0" fmla="*/ 1 w 560"/>
                  <a:gd name="T1" fmla="*/ 0 h 1482"/>
                  <a:gd name="T2" fmla="*/ 0 w 560"/>
                  <a:gd name="T3" fmla="*/ 1 h 1482"/>
                  <a:gd name="T4" fmla="*/ 1 w 560"/>
                  <a:gd name="T5" fmla="*/ 1 h 1482"/>
                  <a:gd name="T6" fmla="*/ 1 w 560"/>
                  <a:gd name="T7" fmla="*/ 1 h 1482"/>
                  <a:gd name="T8" fmla="*/ 1 w 560"/>
                  <a:gd name="T9" fmla="*/ 1 h 1482"/>
                  <a:gd name="T10" fmla="*/ 1 w 560"/>
                  <a:gd name="T11" fmla="*/ 1 h 1482"/>
                  <a:gd name="T12" fmla="*/ 1 w 560"/>
                  <a:gd name="T13" fmla="*/ 1 h 1482"/>
                  <a:gd name="T14" fmla="*/ 1 w 560"/>
                  <a:gd name="T15" fmla="*/ 1 h 1482"/>
                  <a:gd name="T16" fmla="*/ 1 w 560"/>
                  <a:gd name="T17" fmla="*/ 3 h 1482"/>
                  <a:gd name="T18" fmla="*/ 1 w 560"/>
                  <a:gd name="T19" fmla="*/ 3 h 1482"/>
                  <a:gd name="T20" fmla="*/ 1 w 560"/>
                  <a:gd name="T21" fmla="*/ 3 h 1482"/>
                  <a:gd name="T22" fmla="*/ 1 w 560"/>
                  <a:gd name="T23" fmla="*/ 3 h 1482"/>
                  <a:gd name="T24" fmla="*/ 1 w 560"/>
                  <a:gd name="T25" fmla="*/ 3 h 1482"/>
                  <a:gd name="T26" fmla="*/ 1 w 560"/>
                  <a:gd name="T27" fmla="*/ 3 h 1482"/>
                  <a:gd name="T28" fmla="*/ 1 w 560"/>
                  <a:gd name="T29" fmla="*/ 3 h 1482"/>
                  <a:gd name="T30" fmla="*/ 2 w 560"/>
                  <a:gd name="T31" fmla="*/ 3 h 1482"/>
                  <a:gd name="T32" fmla="*/ 2 w 560"/>
                  <a:gd name="T33" fmla="*/ 3 h 1482"/>
                  <a:gd name="T34" fmla="*/ 1 w 560"/>
                  <a:gd name="T35" fmla="*/ 3 h 1482"/>
                  <a:gd name="T36" fmla="*/ 1 w 560"/>
                  <a:gd name="T37" fmla="*/ 3 h 1482"/>
                  <a:gd name="T38" fmla="*/ 1 w 560"/>
                  <a:gd name="T39" fmla="*/ 3 h 1482"/>
                  <a:gd name="T40" fmla="*/ 1 w 560"/>
                  <a:gd name="T41" fmla="*/ 3 h 1482"/>
                  <a:gd name="T42" fmla="*/ 1 w 560"/>
                  <a:gd name="T43" fmla="*/ 3 h 1482"/>
                  <a:gd name="T44" fmla="*/ 1 w 560"/>
                  <a:gd name="T45" fmla="*/ 3 h 1482"/>
                  <a:gd name="T46" fmla="*/ 1 w 560"/>
                  <a:gd name="T47" fmla="*/ 3 h 1482"/>
                  <a:gd name="T48" fmla="*/ 1 w 560"/>
                  <a:gd name="T49" fmla="*/ 1 h 1482"/>
                  <a:gd name="T50" fmla="*/ 1 w 560"/>
                  <a:gd name="T51" fmla="*/ 1 h 1482"/>
                  <a:gd name="T52" fmla="*/ 1 w 560"/>
                  <a:gd name="T53" fmla="*/ 1 h 1482"/>
                  <a:gd name="T54" fmla="*/ 1 w 560"/>
                  <a:gd name="T55" fmla="*/ 1 h 1482"/>
                  <a:gd name="T56" fmla="*/ 1 w 560"/>
                  <a:gd name="T57" fmla="*/ 1 h 1482"/>
                  <a:gd name="T58" fmla="*/ 1 w 560"/>
                  <a:gd name="T59" fmla="*/ 1 h 1482"/>
                  <a:gd name="T60" fmla="*/ 1 w 560"/>
                  <a:gd name="T61" fmla="*/ 1 h 1482"/>
                  <a:gd name="T62" fmla="*/ 1 w 560"/>
                  <a:gd name="T63" fmla="*/ 0 h 1482"/>
                  <a:gd name="T64" fmla="*/ 1 w 560"/>
                  <a:gd name="T65" fmla="*/ 0 h 14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60"/>
                  <a:gd name="T100" fmla="*/ 0 h 1482"/>
                  <a:gd name="T101" fmla="*/ 560 w 560"/>
                  <a:gd name="T102" fmla="*/ 1482 h 14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60" h="1482">
                    <a:moveTo>
                      <a:pt x="11" y="0"/>
                    </a:moveTo>
                    <a:lnTo>
                      <a:pt x="0" y="513"/>
                    </a:lnTo>
                    <a:lnTo>
                      <a:pt x="21" y="627"/>
                    </a:lnTo>
                    <a:lnTo>
                      <a:pt x="53" y="747"/>
                    </a:lnTo>
                    <a:lnTo>
                      <a:pt x="72" y="808"/>
                    </a:lnTo>
                    <a:lnTo>
                      <a:pt x="97" y="868"/>
                    </a:lnTo>
                    <a:lnTo>
                      <a:pt x="123" y="931"/>
                    </a:lnTo>
                    <a:lnTo>
                      <a:pt x="154" y="994"/>
                    </a:lnTo>
                    <a:lnTo>
                      <a:pt x="188" y="1057"/>
                    </a:lnTo>
                    <a:lnTo>
                      <a:pt x="228" y="1119"/>
                    </a:lnTo>
                    <a:lnTo>
                      <a:pt x="271" y="1182"/>
                    </a:lnTo>
                    <a:lnTo>
                      <a:pt x="319" y="1245"/>
                    </a:lnTo>
                    <a:lnTo>
                      <a:pt x="372" y="1306"/>
                    </a:lnTo>
                    <a:lnTo>
                      <a:pt x="429" y="1366"/>
                    </a:lnTo>
                    <a:lnTo>
                      <a:pt x="492" y="1425"/>
                    </a:lnTo>
                    <a:lnTo>
                      <a:pt x="560" y="1482"/>
                    </a:lnTo>
                    <a:lnTo>
                      <a:pt x="532" y="1450"/>
                    </a:lnTo>
                    <a:lnTo>
                      <a:pt x="498" y="1410"/>
                    </a:lnTo>
                    <a:lnTo>
                      <a:pt x="456" y="1357"/>
                    </a:lnTo>
                    <a:lnTo>
                      <a:pt x="406" y="1290"/>
                    </a:lnTo>
                    <a:lnTo>
                      <a:pt x="382" y="1252"/>
                    </a:lnTo>
                    <a:lnTo>
                      <a:pt x="355" y="1212"/>
                    </a:lnTo>
                    <a:lnTo>
                      <a:pt x="300" y="1125"/>
                    </a:lnTo>
                    <a:lnTo>
                      <a:pt x="247" y="1026"/>
                    </a:lnTo>
                    <a:lnTo>
                      <a:pt x="199" y="922"/>
                    </a:lnTo>
                    <a:lnTo>
                      <a:pt x="155" y="808"/>
                    </a:lnTo>
                    <a:lnTo>
                      <a:pt x="98" y="564"/>
                    </a:lnTo>
                    <a:lnTo>
                      <a:pt x="97" y="308"/>
                    </a:lnTo>
                    <a:lnTo>
                      <a:pt x="121" y="176"/>
                    </a:lnTo>
                    <a:lnTo>
                      <a:pt x="142" y="112"/>
                    </a:lnTo>
                    <a:lnTo>
                      <a:pt x="169" y="4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96" name="Freeform 72"/>
              <p:cNvSpPr>
                <a:spLocks/>
              </p:cNvSpPr>
              <p:nvPr/>
            </p:nvSpPr>
            <p:spPr bwMode="grayWhite">
              <a:xfrm>
                <a:off x="1774" y="2134"/>
                <a:ext cx="48" cy="71"/>
              </a:xfrm>
              <a:custGeom>
                <a:avLst/>
                <a:gdLst>
                  <a:gd name="T0" fmla="*/ 0 w 95"/>
                  <a:gd name="T1" fmla="*/ 0 h 143"/>
                  <a:gd name="T2" fmla="*/ 1 w 95"/>
                  <a:gd name="T3" fmla="*/ 0 h 143"/>
                  <a:gd name="T4" fmla="*/ 1 w 95"/>
                  <a:gd name="T5" fmla="*/ 0 h 143"/>
                  <a:gd name="T6" fmla="*/ 1 w 95"/>
                  <a:gd name="T7" fmla="*/ 0 h 143"/>
                  <a:gd name="T8" fmla="*/ 1 w 95"/>
                  <a:gd name="T9" fmla="*/ 0 h 143"/>
                  <a:gd name="T10" fmla="*/ 1 w 95"/>
                  <a:gd name="T11" fmla="*/ 0 h 143"/>
                  <a:gd name="T12" fmla="*/ 1 w 95"/>
                  <a:gd name="T13" fmla="*/ 0 h 143"/>
                  <a:gd name="T14" fmla="*/ 0 w 95"/>
                  <a:gd name="T15" fmla="*/ 0 h 143"/>
                  <a:gd name="T16" fmla="*/ 0 w 95"/>
                  <a:gd name="T17" fmla="*/ 0 h 1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143"/>
                  <a:gd name="T29" fmla="*/ 95 w 95"/>
                  <a:gd name="T30" fmla="*/ 143 h 1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143">
                    <a:moveTo>
                      <a:pt x="0" y="29"/>
                    </a:moveTo>
                    <a:lnTo>
                      <a:pt x="28" y="63"/>
                    </a:lnTo>
                    <a:lnTo>
                      <a:pt x="68" y="143"/>
                    </a:lnTo>
                    <a:lnTo>
                      <a:pt x="95" y="110"/>
                    </a:lnTo>
                    <a:lnTo>
                      <a:pt x="64" y="55"/>
                    </a:lnTo>
                    <a:lnTo>
                      <a:pt x="34" y="19"/>
                    </a:lnTo>
                    <a:lnTo>
                      <a:pt x="7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97" name="Freeform 73"/>
              <p:cNvSpPr>
                <a:spLocks/>
              </p:cNvSpPr>
              <p:nvPr/>
            </p:nvSpPr>
            <p:spPr bwMode="grayWhite">
              <a:xfrm>
                <a:off x="1425" y="1475"/>
                <a:ext cx="265" cy="689"/>
              </a:xfrm>
              <a:custGeom>
                <a:avLst/>
                <a:gdLst>
                  <a:gd name="T0" fmla="*/ 1 w 530"/>
                  <a:gd name="T1" fmla="*/ 1 h 1378"/>
                  <a:gd name="T2" fmla="*/ 1 w 530"/>
                  <a:gd name="T3" fmla="*/ 1 h 1378"/>
                  <a:gd name="T4" fmla="*/ 1 w 530"/>
                  <a:gd name="T5" fmla="*/ 1 h 1378"/>
                  <a:gd name="T6" fmla="*/ 1 w 530"/>
                  <a:gd name="T7" fmla="*/ 3 h 1378"/>
                  <a:gd name="T8" fmla="*/ 1 w 530"/>
                  <a:gd name="T9" fmla="*/ 3 h 1378"/>
                  <a:gd name="T10" fmla="*/ 1 w 530"/>
                  <a:gd name="T11" fmla="*/ 3 h 1378"/>
                  <a:gd name="T12" fmla="*/ 1 w 530"/>
                  <a:gd name="T13" fmla="*/ 3 h 1378"/>
                  <a:gd name="T14" fmla="*/ 1 w 530"/>
                  <a:gd name="T15" fmla="*/ 3 h 1378"/>
                  <a:gd name="T16" fmla="*/ 1 w 530"/>
                  <a:gd name="T17" fmla="*/ 3 h 1378"/>
                  <a:gd name="T18" fmla="*/ 1 w 530"/>
                  <a:gd name="T19" fmla="*/ 3 h 1378"/>
                  <a:gd name="T20" fmla="*/ 1 w 530"/>
                  <a:gd name="T21" fmla="*/ 3 h 1378"/>
                  <a:gd name="T22" fmla="*/ 1 w 530"/>
                  <a:gd name="T23" fmla="*/ 3 h 1378"/>
                  <a:gd name="T24" fmla="*/ 1 w 530"/>
                  <a:gd name="T25" fmla="*/ 3 h 1378"/>
                  <a:gd name="T26" fmla="*/ 0 w 530"/>
                  <a:gd name="T27" fmla="*/ 3 h 1378"/>
                  <a:gd name="T28" fmla="*/ 1 w 530"/>
                  <a:gd name="T29" fmla="*/ 3 h 1378"/>
                  <a:gd name="T30" fmla="*/ 1 w 530"/>
                  <a:gd name="T31" fmla="*/ 3 h 1378"/>
                  <a:gd name="T32" fmla="*/ 1 w 530"/>
                  <a:gd name="T33" fmla="*/ 3 h 1378"/>
                  <a:gd name="T34" fmla="*/ 1 w 530"/>
                  <a:gd name="T35" fmla="*/ 3 h 1378"/>
                  <a:gd name="T36" fmla="*/ 1 w 530"/>
                  <a:gd name="T37" fmla="*/ 3 h 1378"/>
                  <a:gd name="T38" fmla="*/ 1 w 530"/>
                  <a:gd name="T39" fmla="*/ 3 h 1378"/>
                  <a:gd name="T40" fmla="*/ 1 w 530"/>
                  <a:gd name="T41" fmla="*/ 1 h 1378"/>
                  <a:gd name="T42" fmla="*/ 1 w 530"/>
                  <a:gd name="T43" fmla="*/ 1 h 1378"/>
                  <a:gd name="T44" fmla="*/ 1 w 530"/>
                  <a:gd name="T45" fmla="*/ 1 h 1378"/>
                  <a:gd name="T46" fmla="*/ 1 w 530"/>
                  <a:gd name="T47" fmla="*/ 1 h 1378"/>
                  <a:gd name="T48" fmla="*/ 1 w 530"/>
                  <a:gd name="T49" fmla="*/ 3 h 1378"/>
                  <a:gd name="T50" fmla="*/ 1 w 530"/>
                  <a:gd name="T51" fmla="*/ 3 h 1378"/>
                  <a:gd name="T52" fmla="*/ 1 w 530"/>
                  <a:gd name="T53" fmla="*/ 1 h 1378"/>
                  <a:gd name="T54" fmla="*/ 1 w 530"/>
                  <a:gd name="T55" fmla="*/ 1 h 1378"/>
                  <a:gd name="T56" fmla="*/ 1 w 530"/>
                  <a:gd name="T57" fmla="*/ 1 h 1378"/>
                  <a:gd name="T58" fmla="*/ 1 w 530"/>
                  <a:gd name="T59" fmla="*/ 1 h 1378"/>
                  <a:gd name="T60" fmla="*/ 1 w 530"/>
                  <a:gd name="T61" fmla="*/ 1 h 1378"/>
                  <a:gd name="T62" fmla="*/ 1 w 530"/>
                  <a:gd name="T63" fmla="*/ 1 h 1378"/>
                  <a:gd name="T64" fmla="*/ 1 w 530"/>
                  <a:gd name="T65" fmla="*/ 1 h 1378"/>
                  <a:gd name="T66" fmla="*/ 1 w 530"/>
                  <a:gd name="T67" fmla="*/ 1 h 1378"/>
                  <a:gd name="T68" fmla="*/ 1 w 530"/>
                  <a:gd name="T69" fmla="*/ 1 h 1378"/>
                  <a:gd name="T70" fmla="*/ 1 w 530"/>
                  <a:gd name="T71" fmla="*/ 1 h 1378"/>
                  <a:gd name="T72" fmla="*/ 1 w 530"/>
                  <a:gd name="T73" fmla="*/ 1 h 1378"/>
                  <a:gd name="T74" fmla="*/ 1 w 530"/>
                  <a:gd name="T75" fmla="*/ 1 h 1378"/>
                  <a:gd name="T76" fmla="*/ 1 w 530"/>
                  <a:gd name="T77" fmla="*/ 1 h 1378"/>
                  <a:gd name="T78" fmla="*/ 1 w 530"/>
                  <a:gd name="T79" fmla="*/ 1 h 1378"/>
                  <a:gd name="T80" fmla="*/ 1 w 530"/>
                  <a:gd name="T81" fmla="*/ 1 h 1378"/>
                  <a:gd name="T82" fmla="*/ 1 w 530"/>
                  <a:gd name="T83" fmla="*/ 1 h 1378"/>
                  <a:gd name="T84" fmla="*/ 1 w 530"/>
                  <a:gd name="T85" fmla="*/ 1 h 1378"/>
                  <a:gd name="T86" fmla="*/ 1 w 530"/>
                  <a:gd name="T87" fmla="*/ 0 h 1378"/>
                  <a:gd name="T88" fmla="*/ 1 w 530"/>
                  <a:gd name="T89" fmla="*/ 1 h 1378"/>
                  <a:gd name="T90" fmla="*/ 1 w 530"/>
                  <a:gd name="T91" fmla="*/ 1 h 1378"/>
                  <a:gd name="T92" fmla="*/ 1 w 530"/>
                  <a:gd name="T93" fmla="*/ 1 h 1378"/>
                  <a:gd name="T94" fmla="*/ 1 w 530"/>
                  <a:gd name="T95" fmla="*/ 1 h 1378"/>
                  <a:gd name="T96" fmla="*/ 1 w 530"/>
                  <a:gd name="T97" fmla="*/ 1 h 1378"/>
                  <a:gd name="T98" fmla="*/ 1 w 530"/>
                  <a:gd name="T99" fmla="*/ 1 h 1378"/>
                  <a:gd name="T100" fmla="*/ 1 w 530"/>
                  <a:gd name="T101" fmla="*/ 1 h 1378"/>
                  <a:gd name="T102" fmla="*/ 1 w 530"/>
                  <a:gd name="T103" fmla="*/ 1 h 1378"/>
                  <a:gd name="T104" fmla="*/ 1 w 530"/>
                  <a:gd name="T105" fmla="*/ 1 h 1378"/>
                  <a:gd name="T106" fmla="*/ 1 w 530"/>
                  <a:gd name="T107" fmla="*/ 1 h 137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30"/>
                  <a:gd name="T163" fmla="*/ 0 h 1378"/>
                  <a:gd name="T164" fmla="*/ 530 w 530"/>
                  <a:gd name="T165" fmla="*/ 1378 h 137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30" h="1378">
                    <a:moveTo>
                      <a:pt x="519" y="817"/>
                    </a:moveTo>
                    <a:lnTo>
                      <a:pt x="502" y="874"/>
                    </a:lnTo>
                    <a:lnTo>
                      <a:pt x="471" y="948"/>
                    </a:lnTo>
                    <a:lnTo>
                      <a:pt x="427" y="1034"/>
                    </a:lnTo>
                    <a:lnTo>
                      <a:pt x="401" y="1078"/>
                    </a:lnTo>
                    <a:lnTo>
                      <a:pt x="370" y="1123"/>
                    </a:lnTo>
                    <a:lnTo>
                      <a:pt x="334" y="1167"/>
                    </a:lnTo>
                    <a:lnTo>
                      <a:pt x="298" y="1209"/>
                    </a:lnTo>
                    <a:lnTo>
                      <a:pt x="256" y="1247"/>
                    </a:lnTo>
                    <a:lnTo>
                      <a:pt x="213" y="1283"/>
                    </a:lnTo>
                    <a:lnTo>
                      <a:pt x="163" y="1315"/>
                    </a:lnTo>
                    <a:lnTo>
                      <a:pt x="114" y="1342"/>
                    </a:lnTo>
                    <a:lnTo>
                      <a:pt x="59" y="1365"/>
                    </a:lnTo>
                    <a:lnTo>
                      <a:pt x="0" y="1378"/>
                    </a:lnTo>
                    <a:lnTo>
                      <a:pt x="51" y="1328"/>
                    </a:lnTo>
                    <a:lnTo>
                      <a:pt x="101" y="1279"/>
                    </a:lnTo>
                    <a:lnTo>
                      <a:pt x="148" y="1228"/>
                    </a:lnTo>
                    <a:lnTo>
                      <a:pt x="194" y="1174"/>
                    </a:lnTo>
                    <a:lnTo>
                      <a:pt x="237" y="1116"/>
                    </a:lnTo>
                    <a:lnTo>
                      <a:pt x="279" y="1051"/>
                    </a:lnTo>
                    <a:lnTo>
                      <a:pt x="315" y="981"/>
                    </a:lnTo>
                    <a:lnTo>
                      <a:pt x="350" y="901"/>
                    </a:lnTo>
                    <a:lnTo>
                      <a:pt x="312" y="943"/>
                    </a:lnTo>
                    <a:lnTo>
                      <a:pt x="258" y="988"/>
                    </a:lnTo>
                    <a:lnTo>
                      <a:pt x="203" y="1028"/>
                    </a:lnTo>
                    <a:lnTo>
                      <a:pt x="165" y="1053"/>
                    </a:lnTo>
                    <a:lnTo>
                      <a:pt x="188" y="1005"/>
                    </a:lnTo>
                    <a:lnTo>
                      <a:pt x="211" y="960"/>
                    </a:lnTo>
                    <a:lnTo>
                      <a:pt x="260" y="870"/>
                    </a:lnTo>
                    <a:lnTo>
                      <a:pt x="300" y="796"/>
                    </a:lnTo>
                    <a:lnTo>
                      <a:pt x="317" y="751"/>
                    </a:lnTo>
                    <a:lnTo>
                      <a:pt x="281" y="789"/>
                    </a:lnTo>
                    <a:lnTo>
                      <a:pt x="232" y="840"/>
                    </a:lnTo>
                    <a:lnTo>
                      <a:pt x="161" y="895"/>
                    </a:lnTo>
                    <a:lnTo>
                      <a:pt x="114" y="924"/>
                    </a:lnTo>
                    <a:lnTo>
                      <a:pt x="57" y="950"/>
                    </a:lnTo>
                    <a:lnTo>
                      <a:pt x="93" y="901"/>
                    </a:lnTo>
                    <a:lnTo>
                      <a:pt x="127" y="853"/>
                    </a:lnTo>
                    <a:lnTo>
                      <a:pt x="159" y="806"/>
                    </a:lnTo>
                    <a:lnTo>
                      <a:pt x="190" y="758"/>
                    </a:lnTo>
                    <a:lnTo>
                      <a:pt x="245" y="663"/>
                    </a:lnTo>
                    <a:lnTo>
                      <a:pt x="293" y="562"/>
                    </a:lnTo>
                    <a:lnTo>
                      <a:pt x="365" y="323"/>
                    </a:lnTo>
                    <a:lnTo>
                      <a:pt x="405" y="0"/>
                    </a:lnTo>
                    <a:lnTo>
                      <a:pt x="443" y="152"/>
                    </a:lnTo>
                    <a:lnTo>
                      <a:pt x="446" y="245"/>
                    </a:lnTo>
                    <a:lnTo>
                      <a:pt x="445" y="342"/>
                    </a:lnTo>
                    <a:lnTo>
                      <a:pt x="424" y="530"/>
                    </a:lnTo>
                    <a:lnTo>
                      <a:pt x="399" y="673"/>
                    </a:lnTo>
                    <a:lnTo>
                      <a:pt x="462" y="481"/>
                    </a:lnTo>
                    <a:lnTo>
                      <a:pt x="494" y="249"/>
                    </a:lnTo>
                    <a:lnTo>
                      <a:pt x="530" y="532"/>
                    </a:lnTo>
                    <a:lnTo>
                      <a:pt x="519" y="81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76"/>
          <p:cNvGrpSpPr>
            <a:grpSpLocks/>
          </p:cNvGrpSpPr>
          <p:nvPr/>
        </p:nvGrpSpPr>
        <p:grpSpPr bwMode="auto">
          <a:xfrm>
            <a:off x="3200402" y="1752600"/>
            <a:ext cx="2362747" cy="4572000"/>
            <a:chOff x="3489" y="1007"/>
            <a:chExt cx="1083" cy="2133"/>
          </a:xfrm>
        </p:grpSpPr>
        <p:grpSp>
          <p:nvGrpSpPr>
            <p:cNvPr id="12" name="Group 77"/>
            <p:cNvGrpSpPr>
              <a:grpSpLocks/>
            </p:cNvGrpSpPr>
            <p:nvPr/>
          </p:nvGrpSpPr>
          <p:grpSpPr bwMode="auto">
            <a:xfrm>
              <a:off x="3898" y="1844"/>
              <a:ext cx="674" cy="1296"/>
              <a:chOff x="1748" y="1698"/>
              <a:chExt cx="674" cy="1296"/>
            </a:xfrm>
          </p:grpSpPr>
          <p:sp>
            <p:nvSpPr>
              <p:cNvPr id="25632" name="Freeform 78"/>
              <p:cNvSpPr>
                <a:spLocks/>
              </p:cNvSpPr>
              <p:nvPr/>
            </p:nvSpPr>
            <p:spPr bwMode="auto">
              <a:xfrm>
                <a:off x="1834" y="2601"/>
                <a:ext cx="214" cy="352"/>
              </a:xfrm>
              <a:custGeom>
                <a:avLst/>
                <a:gdLst>
                  <a:gd name="T0" fmla="*/ 1 w 428"/>
                  <a:gd name="T1" fmla="*/ 0 h 706"/>
                  <a:gd name="T2" fmla="*/ 1 w 428"/>
                  <a:gd name="T3" fmla="*/ 0 h 706"/>
                  <a:gd name="T4" fmla="*/ 1 w 428"/>
                  <a:gd name="T5" fmla="*/ 0 h 706"/>
                  <a:gd name="T6" fmla="*/ 1 w 428"/>
                  <a:gd name="T7" fmla="*/ 0 h 706"/>
                  <a:gd name="T8" fmla="*/ 1 w 428"/>
                  <a:gd name="T9" fmla="*/ 0 h 706"/>
                  <a:gd name="T10" fmla="*/ 1 w 428"/>
                  <a:gd name="T11" fmla="*/ 0 h 706"/>
                  <a:gd name="T12" fmla="*/ 1 w 428"/>
                  <a:gd name="T13" fmla="*/ 0 h 706"/>
                  <a:gd name="T14" fmla="*/ 1 w 428"/>
                  <a:gd name="T15" fmla="*/ 0 h 706"/>
                  <a:gd name="T16" fmla="*/ 1 w 428"/>
                  <a:gd name="T17" fmla="*/ 0 h 706"/>
                  <a:gd name="T18" fmla="*/ 1 w 428"/>
                  <a:gd name="T19" fmla="*/ 0 h 706"/>
                  <a:gd name="T20" fmla="*/ 0 w 428"/>
                  <a:gd name="T21" fmla="*/ 0 h 706"/>
                  <a:gd name="T22" fmla="*/ 1 w 428"/>
                  <a:gd name="T23" fmla="*/ 0 h 706"/>
                  <a:gd name="T24" fmla="*/ 1 w 428"/>
                  <a:gd name="T25" fmla="*/ 0 h 706"/>
                  <a:gd name="T26" fmla="*/ 1 w 428"/>
                  <a:gd name="T27" fmla="*/ 0 h 706"/>
                  <a:gd name="T28" fmla="*/ 1 w 428"/>
                  <a:gd name="T29" fmla="*/ 0 h 706"/>
                  <a:gd name="T30" fmla="*/ 1 w 428"/>
                  <a:gd name="T31" fmla="*/ 0 h 706"/>
                  <a:gd name="T32" fmla="*/ 1 w 428"/>
                  <a:gd name="T33" fmla="*/ 0 h 706"/>
                  <a:gd name="T34" fmla="*/ 1 w 428"/>
                  <a:gd name="T35" fmla="*/ 0 h 706"/>
                  <a:gd name="T36" fmla="*/ 1 w 428"/>
                  <a:gd name="T37" fmla="*/ 0 h 706"/>
                  <a:gd name="T38" fmla="*/ 1 w 428"/>
                  <a:gd name="T39" fmla="*/ 0 h 706"/>
                  <a:gd name="T40" fmla="*/ 1 w 428"/>
                  <a:gd name="T41" fmla="*/ 0 h 706"/>
                  <a:gd name="T42" fmla="*/ 1 w 428"/>
                  <a:gd name="T43" fmla="*/ 0 h 706"/>
                  <a:gd name="T44" fmla="*/ 1 w 428"/>
                  <a:gd name="T45" fmla="*/ 0 h 706"/>
                  <a:gd name="T46" fmla="*/ 1 w 428"/>
                  <a:gd name="T47" fmla="*/ 0 h 70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28"/>
                  <a:gd name="T73" fmla="*/ 0 h 706"/>
                  <a:gd name="T74" fmla="*/ 428 w 428"/>
                  <a:gd name="T75" fmla="*/ 706 h 70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28" h="706">
                    <a:moveTo>
                      <a:pt x="308" y="4"/>
                    </a:moveTo>
                    <a:lnTo>
                      <a:pt x="285" y="185"/>
                    </a:lnTo>
                    <a:lnTo>
                      <a:pt x="251" y="284"/>
                    </a:lnTo>
                    <a:lnTo>
                      <a:pt x="226" y="342"/>
                    </a:lnTo>
                    <a:lnTo>
                      <a:pt x="196" y="405"/>
                    </a:lnTo>
                    <a:lnTo>
                      <a:pt x="158" y="472"/>
                    </a:lnTo>
                    <a:lnTo>
                      <a:pt x="114" y="546"/>
                    </a:lnTo>
                    <a:lnTo>
                      <a:pt x="88" y="584"/>
                    </a:lnTo>
                    <a:lnTo>
                      <a:pt x="61" y="624"/>
                    </a:lnTo>
                    <a:lnTo>
                      <a:pt x="31" y="664"/>
                    </a:lnTo>
                    <a:lnTo>
                      <a:pt x="0" y="706"/>
                    </a:lnTo>
                    <a:lnTo>
                      <a:pt x="54" y="673"/>
                    </a:lnTo>
                    <a:lnTo>
                      <a:pt x="112" y="630"/>
                    </a:lnTo>
                    <a:lnTo>
                      <a:pt x="181" y="569"/>
                    </a:lnTo>
                    <a:lnTo>
                      <a:pt x="253" y="487"/>
                    </a:lnTo>
                    <a:lnTo>
                      <a:pt x="289" y="438"/>
                    </a:lnTo>
                    <a:lnTo>
                      <a:pt x="323" y="384"/>
                    </a:lnTo>
                    <a:lnTo>
                      <a:pt x="384" y="261"/>
                    </a:lnTo>
                    <a:lnTo>
                      <a:pt x="428" y="112"/>
                    </a:lnTo>
                    <a:lnTo>
                      <a:pt x="420" y="90"/>
                    </a:lnTo>
                    <a:lnTo>
                      <a:pt x="396" y="40"/>
                    </a:lnTo>
                    <a:lnTo>
                      <a:pt x="358" y="0"/>
                    </a:lnTo>
                    <a:lnTo>
                      <a:pt x="308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762F"/>
                  </a:gs>
                  <a:gs pos="100000">
                    <a:srgbClr val="66FF66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33" name="Freeform 79"/>
              <p:cNvSpPr>
                <a:spLocks/>
              </p:cNvSpPr>
              <p:nvPr/>
            </p:nvSpPr>
            <p:spPr bwMode="auto">
              <a:xfrm>
                <a:off x="2113" y="1779"/>
                <a:ext cx="112" cy="217"/>
              </a:xfrm>
              <a:custGeom>
                <a:avLst/>
                <a:gdLst>
                  <a:gd name="T0" fmla="*/ 0 w 224"/>
                  <a:gd name="T1" fmla="*/ 0 h 435"/>
                  <a:gd name="T2" fmla="*/ 1 w 224"/>
                  <a:gd name="T3" fmla="*/ 0 h 435"/>
                  <a:gd name="T4" fmla="*/ 1 w 224"/>
                  <a:gd name="T5" fmla="*/ 0 h 435"/>
                  <a:gd name="T6" fmla="*/ 1 w 224"/>
                  <a:gd name="T7" fmla="*/ 0 h 435"/>
                  <a:gd name="T8" fmla="*/ 1 w 224"/>
                  <a:gd name="T9" fmla="*/ 0 h 435"/>
                  <a:gd name="T10" fmla="*/ 1 w 224"/>
                  <a:gd name="T11" fmla="*/ 0 h 435"/>
                  <a:gd name="T12" fmla="*/ 1 w 224"/>
                  <a:gd name="T13" fmla="*/ 0 h 435"/>
                  <a:gd name="T14" fmla="*/ 1 w 224"/>
                  <a:gd name="T15" fmla="*/ 0 h 435"/>
                  <a:gd name="T16" fmla="*/ 1 w 224"/>
                  <a:gd name="T17" fmla="*/ 0 h 435"/>
                  <a:gd name="T18" fmla="*/ 1 w 224"/>
                  <a:gd name="T19" fmla="*/ 0 h 435"/>
                  <a:gd name="T20" fmla="*/ 0 w 224"/>
                  <a:gd name="T21" fmla="*/ 0 h 435"/>
                  <a:gd name="T22" fmla="*/ 0 w 224"/>
                  <a:gd name="T23" fmla="*/ 0 h 4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4"/>
                  <a:gd name="T37" fmla="*/ 0 h 435"/>
                  <a:gd name="T38" fmla="*/ 224 w 224"/>
                  <a:gd name="T39" fmla="*/ 435 h 43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4" h="435">
                    <a:moveTo>
                      <a:pt x="0" y="194"/>
                    </a:moveTo>
                    <a:lnTo>
                      <a:pt x="27" y="160"/>
                    </a:lnTo>
                    <a:lnTo>
                      <a:pt x="53" y="126"/>
                    </a:lnTo>
                    <a:lnTo>
                      <a:pt x="86" y="88"/>
                    </a:lnTo>
                    <a:lnTo>
                      <a:pt x="118" y="51"/>
                    </a:lnTo>
                    <a:lnTo>
                      <a:pt x="148" y="21"/>
                    </a:lnTo>
                    <a:lnTo>
                      <a:pt x="173" y="2"/>
                    </a:lnTo>
                    <a:lnTo>
                      <a:pt x="188" y="0"/>
                    </a:lnTo>
                    <a:lnTo>
                      <a:pt x="224" y="110"/>
                    </a:lnTo>
                    <a:lnTo>
                      <a:pt x="31" y="435"/>
                    </a:lnTo>
                    <a:lnTo>
                      <a:pt x="0" y="19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762F"/>
                  </a:gs>
                  <a:gs pos="100000">
                    <a:srgbClr val="66FF66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34" name="Freeform 80"/>
              <p:cNvSpPr>
                <a:spLocks/>
              </p:cNvSpPr>
              <p:nvPr/>
            </p:nvSpPr>
            <p:spPr bwMode="auto">
              <a:xfrm>
                <a:off x="1782" y="1727"/>
                <a:ext cx="624" cy="881"/>
              </a:xfrm>
              <a:custGeom>
                <a:avLst/>
                <a:gdLst>
                  <a:gd name="T0" fmla="*/ 0 w 1249"/>
                  <a:gd name="T1" fmla="*/ 0 h 1763"/>
                  <a:gd name="T2" fmla="*/ 0 w 1249"/>
                  <a:gd name="T3" fmla="*/ 0 h 1763"/>
                  <a:gd name="T4" fmla="*/ 0 w 1249"/>
                  <a:gd name="T5" fmla="*/ 0 h 1763"/>
                  <a:gd name="T6" fmla="*/ 0 w 1249"/>
                  <a:gd name="T7" fmla="*/ 0 h 1763"/>
                  <a:gd name="T8" fmla="*/ 0 w 1249"/>
                  <a:gd name="T9" fmla="*/ 0 h 1763"/>
                  <a:gd name="T10" fmla="*/ 0 w 1249"/>
                  <a:gd name="T11" fmla="*/ 0 h 1763"/>
                  <a:gd name="T12" fmla="*/ 0 w 1249"/>
                  <a:gd name="T13" fmla="*/ 0 h 1763"/>
                  <a:gd name="T14" fmla="*/ 0 w 1249"/>
                  <a:gd name="T15" fmla="*/ 0 h 1763"/>
                  <a:gd name="T16" fmla="*/ 0 w 1249"/>
                  <a:gd name="T17" fmla="*/ 0 h 1763"/>
                  <a:gd name="T18" fmla="*/ 0 w 1249"/>
                  <a:gd name="T19" fmla="*/ 0 h 1763"/>
                  <a:gd name="T20" fmla="*/ 0 w 1249"/>
                  <a:gd name="T21" fmla="*/ 0 h 1763"/>
                  <a:gd name="T22" fmla="*/ 0 w 1249"/>
                  <a:gd name="T23" fmla="*/ 0 h 1763"/>
                  <a:gd name="T24" fmla="*/ 0 w 1249"/>
                  <a:gd name="T25" fmla="*/ 0 h 1763"/>
                  <a:gd name="T26" fmla="*/ 0 w 1249"/>
                  <a:gd name="T27" fmla="*/ 0 h 1763"/>
                  <a:gd name="T28" fmla="*/ 0 w 1249"/>
                  <a:gd name="T29" fmla="*/ 0 h 1763"/>
                  <a:gd name="T30" fmla="*/ 0 w 1249"/>
                  <a:gd name="T31" fmla="*/ 0 h 1763"/>
                  <a:gd name="T32" fmla="*/ 0 w 1249"/>
                  <a:gd name="T33" fmla="*/ 0 h 1763"/>
                  <a:gd name="T34" fmla="*/ 0 w 1249"/>
                  <a:gd name="T35" fmla="*/ 0 h 1763"/>
                  <a:gd name="T36" fmla="*/ 0 w 1249"/>
                  <a:gd name="T37" fmla="*/ 0 h 1763"/>
                  <a:gd name="T38" fmla="*/ 0 w 1249"/>
                  <a:gd name="T39" fmla="*/ 0 h 1763"/>
                  <a:gd name="T40" fmla="*/ 0 w 1249"/>
                  <a:gd name="T41" fmla="*/ 0 h 1763"/>
                  <a:gd name="T42" fmla="*/ 0 w 1249"/>
                  <a:gd name="T43" fmla="*/ 0 h 1763"/>
                  <a:gd name="T44" fmla="*/ 0 w 1249"/>
                  <a:gd name="T45" fmla="*/ 0 h 1763"/>
                  <a:gd name="T46" fmla="*/ 0 w 1249"/>
                  <a:gd name="T47" fmla="*/ 0 h 1763"/>
                  <a:gd name="T48" fmla="*/ 0 w 1249"/>
                  <a:gd name="T49" fmla="*/ 0 h 1763"/>
                  <a:gd name="T50" fmla="*/ 0 w 1249"/>
                  <a:gd name="T51" fmla="*/ 0 h 1763"/>
                  <a:gd name="T52" fmla="*/ 0 w 1249"/>
                  <a:gd name="T53" fmla="*/ 0 h 1763"/>
                  <a:gd name="T54" fmla="*/ 0 w 1249"/>
                  <a:gd name="T55" fmla="*/ 0 h 1763"/>
                  <a:gd name="T56" fmla="*/ 0 w 1249"/>
                  <a:gd name="T57" fmla="*/ 0 h 1763"/>
                  <a:gd name="T58" fmla="*/ 0 w 1249"/>
                  <a:gd name="T59" fmla="*/ 0 h 1763"/>
                  <a:gd name="T60" fmla="*/ 0 w 1249"/>
                  <a:gd name="T61" fmla="*/ 0 h 1763"/>
                  <a:gd name="T62" fmla="*/ 0 w 1249"/>
                  <a:gd name="T63" fmla="*/ 0 h 1763"/>
                  <a:gd name="T64" fmla="*/ 0 w 1249"/>
                  <a:gd name="T65" fmla="*/ 0 h 1763"/>
                  <a:gd name="T66" fmla="*/ 0 w 1249"/>
                  <a:gd name="T67" fmla="*/ 0 h 176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49"/>
                  <a:gd name="T103" fmla="*/ 0 h 1763"/>
                  <a:gd name="T104" fmla="*/ 1249 w 1249"/>
                  <a:gd name="T105" fmla="*/ 1763 h 176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49" h="1763">
                    <a:moveTo>
                      <a:pt x="513" y="0"/>
                    </a:moveTo>
                    <a:lnTo>
                      <a:pt x="522" y="52"/>
                    </a:lnTo>
                    <a:lnTo>
                      <a:pt x="515" y="198"/>
                    </a:lnTo>
                    <a:lnTo>
                      <a:pt x="488" y="303"/>
                    </a:lnTo>
                    <a:lnTo>
                      <a:pt x="465" y="362"/>
                    </a:lnTo>
                    <a:lnTo>
                      <a:pt x="437" y="424"/>
                    </a:lnTo>
                    <a:lnTo>
                      <a:pt x="401" y="491"/>
                    </a:lnTo>
                    <a:lnTo>
                      <a:pt x="378" y="527"/>
                    </a:lnTo>
                    <a:lnTo>
                      <a:pt x="355" y="563"/>
                    </a:lnTo>
                    <a:lnTo>
                      <a:pt x="329" y="599"/>
                    </a:lnTo>
                    <a:lnTo>
                      <a:pt x="300" y="637"/>
                    </a:lnTo>
                    <a:lnTo>
                      <a:pt x="270" y="677"/>
                    </a:lnTo>
                    <a:lnTo>
                      <a:pt x="235" y="715"/>
                    </a:lnTo>
                    <a:lnTo>
                      <a:pt x="201" y="755"/>
                    </a:lnTo>
                    <a:lnTo>
                      <a:pt x="171" y="795"/>
                    </a:lnTo>
                    <a:lnTo>
                      <a:pt x="116" y="875"/>
                    </a:lnTo>
                    <a:lnTo>
                      <a:pt x="70" y="953"/>
                    </a:lnTo>
                    <a:lnTo>
                      <a:pt x="36" y="1029"/>
                    </a:lnTo>
                    <a:lnTo>
                      <a:pt x="0" y="1177"/>
                    </a:lnTo>
                    <a:lnTo>
                      <a:pt x="9" y="1314"/>
                    </a:lnTo>
                    <a:lnTo>
                      <a:pt x="28" y="1379"/>
                    </a:lnTo>
                    <a:lnTo>
                      <a:pt x="61" y="1439"/>
                    </a:lnTo>
                    <a:lnTo>
                      <a:pt x="104" y="1498"/>
                    </a:lnTo>
                    <a:lnTo>
                      <a:pt x="159" y="1552"/>
                    </a:lnTo>
                    <a:lnTo>
                      <a:pt x="192" y="1576"/>
                    </a:lnTo>
                    <a:lnTo>
                      <a:pt x="226" y="1601"/>
                    </a:lnTo>
                    <a:lnTo>
                      <a:pt x="266" y="1624"/>
                    </a:lnTo>
                    <a:lnTo>
                      <a:pt x="306" y="1645"/>
                    </a:lnTo>
                    <a:lnTo>
                      <a:pt x="349" y="1666"/>
                    </a:lnTo>
                    <a:lnTo>
                      <a:pt x="397" y="1685"/>
                    </a:lnTo>
                    <a:lnTo>
                      <a:pt x="502" y="1721"/>
                    </a:lnTo>
                    <a:lnTo>
                      <a:pt x="483" y="1169"/>
                    </a:lnTo>
                    <a:lnTo>
                      <a:pt x="503" y="1420"/>
                    </a:lnTo>
                    <a:lnTo>
                      <a:pt x="532" y="1614"/>
                    </a:lnTo>
                    <a:lnTo>
                      <a:pt x="551" y="1692"/>
                    </a:lnTo>
                    <a:lnTo>
                      <a:pt x="574" y="1744"/>
                    </a:lnTo>
                    <a:lnTo>
                      <a:pt x="642" y="1763"/>
                    </a:lnTo>
                    <a:lnTo>
                      <a:pt x="809" y="1757"/>
                    </a:lnTo>
                    <a:lnTo>
                      <a:pt x="906" y="1715"/>
                    </a:lnTo>
                    <a:lnTo>
                      <a:pt x="1003" y="1637"/>
                    </a:lnTo>
                    <a:lnTo>
                      <a:pt x="1051" y="1578"/>
                    </a:lnTo>
                    <a:lnTo>
                      <a:pt x="1093" y="1508"/>
                    </a:lnTo>
                    <a:lnTo>
                      <a:pt x="1165" y="1316"/>
                    </a:lnTo>
                    <a:lnTo>
                      <a:pt x="1241" y="863"/>
                    </a:lnTo>
                    <a:lnTo>
                      <a:pt x="1249" y="651"/>
                    </a:lnTo>
                    <a:lnTo>
                      <a:pt x="1239" y="457"/>
                    </a:lnTo>
                    <a:lnTo>
                      <a:pt x="1218" y="289"/>
                    </a:lnTo>
                    <a:lnTo>
                      <a:pt x="1184" y="154"/>
                    </a:lnTo>
                    <a:lnTo>
                      <a:pt x="1163" y="103"/>
                    </a:lnTo>
                    <a:lnTo>
                      <a:pt x="1140" y="63"/>
                    </a:lnTo>
                    <a:lnTo>
                      <a:pt x="1093" y="21"/>
                    </a:lnTo>
                    <a:lnTo>
                      <a:pt x="1041" y="75"/>
                    </a:lnTo>
                    <a:lnTo>
                      <a:pt x="984" y="134"/>
                    </a:lnTo>
                    <a:lnTo>
                      <a:pt x="952" y="170"/>
                    </a:lnTo>
                    <a:lnTo>
                      <a:pt x="918" y="208"/>
                    </a:lnTo>
                    <a:lnTo>
                      <a:pt x="882" y="249"/>
                    </a:lnTo>
                    <a:lnTo>
                      <a:pt x="846" y="293"/>
                    </a:lnTo>
                    <a:lnTo>
                      <a:pt x="808" y="337"/>
                    </a:lnTo>
                    <a:lnTo>
                      <a:pt x="771" y="383"/>
                    </a:lnTo>
                    <a:lnTo>
                      <a:pt x="737" y="428"/>
                    </a:lnTo>
                    <a:lnTo>
                      <a:pt x="705" y="474"/>
                    </a:lnTo>
                    <a:lnTo>
                      <a:pt x="652" y="559"/>
                    </a:lnTo>
                    <a:lnTo>
                      <a:pt x="623" y="305"/>
                    </a:lnTo>
                    <a:lnTo>
                      <a:pt x="604" y="208"/>
                    </a:lnTo>
                    <a:lnTo>
                      <a:pt x="581" y="116"/>
                    </a:lnTo>
                    <a:lnTo>
                      <a:pt x="551" y="44"/>
                    </a:lnTo>
                    <a:lnTo>
                      <a:pt x="51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762F"/>
                  </a:gs>
                  <a:gs pos="100000">
                    <a:srgbClr val="66FF66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35" name="Freeform 81"/>
              <p:cNvSpPr>
                <a:spLocks/>
              </p:cNvSpPr>
              <p:nvPr/>
            </p:nvSpPr>
            <p:spPr bwMode="auto">
              <a:xfrm>
                <a:off x="2054" y="1834"/>
                <a:ext cx="314" cy="707"/>
              </a:xfrm>
              <a:custGeom>
                <a:avLst/>
                <a:gdLst>
                  <a:gd name="T0" fmla="*/ 0 w 629"/>
                  <a:gd name="T1" fmla="*/ 0 h 1415"/>
                  <a:gd name="T2" fmla="*/ 0 w 629"/>
                  <a:gd name="T3" fmla="*/ 0 h 1415"/>
                  <a:gd name="T4" fmla="*/ 0 w 629"/>
                  <a:gd name="T5" fmla="*/ 0 h 1415"/>
                  <a:gd name="T6" fmla="*/ 0 w 629"/>
                  <a:gd name="T7" fmla="*/ 0 h 1415"/>
                  <a:gd name="T8" fmla="*/ 0 w 629"/>
                  <a:gd name="T9" fmla="*/ 0 h 1415"/>
                  <a:gd name="T10" fmla="*/ 0 w 629"/>
                  <a:gd name="T11" fmla="*/ 0 h 1415"/>
                  <a:gd name="T12" fmla="*/ 0 w 629"/>
                  <a:gd name="T13" fmla="*/ 0 h 1415"/>
                  <a:gd name="T14" fmla="*/ 0 w 629"/>
                  <a:gd name="T15" fmla="*/ 0 h 1415"/>
                  <a:gd name="T16" fmla="*/ 0 w 629"/>
                  <a:gd name="T17" fmla="*/ 0 h 1415"/>
                  <a:gd name="T18" fmla="*/ 0 w 629"/>
                  <a:gd name="T19" fmla="*/ 0 h 1415"/>
                  <a:gd name="T20" fmla="*/ 0 w 629"/>
                  <a:gd name="T21" fmla="*/ 0 h 1415"/>
                  <a:gd name="T22" fmla="*/ 0 w 629"/>
                  <a:gd name="T23" fmla="*/ 0 h 1415"/>
                  <a:gd name="T24" fmla="*/ 0 w 629"/>
                  <a:gd name="T25" fmla="*/ 0 h 1415"/>
                  <a:gd name="T26" fmla="*/ 0 w 629"/>
                  <a:gd name="T27" fmla="*/ 0 h 1415"/>
                  <a:gd name="T28" fmla="*/ 0 w 629"/>
                  <a:gd name="T29" fmla="*/ 0 h 1415"/>
                  <a:gd name="T30" fmla="*/ 0 w 629"/>
                  <a:gd name="T31" fmla="*/ 0 h 1415"/>
                  <a:gd name="T32" fmla="*/ 0 w 629"/>
                  <a:gd name="T33" fmla="*/ 0 h 1415"/>
                  <a:gd name="T34" fmla="*/ 0 w 629"/>
                  <a:gd name="T35" fmla="*/ 0 h 1415"/>
                  <a:gd name="T36" fmla="*/ 0 w 629"/>
                  <a:gd name="T37" fmla="*/ 0 h 1415"/>
                  <a:gd name="T38" fmla="*/ 0 w 629"/>
                  <a:gd name="T39" fmla="*/ 0 h 1415"/>
                  <a:gd name="T40" fmla="*/ 0 w 629"/>
                  <a:gd name="T41" fmla="*/ 0 h 1415"/>
                  <a:gd name="T42" fmla="*/ 0 w 629"/>
                  <a:gd name="T43" fmla="*/ 0 h 1415"/>
                  <a:gd name="T44" fmla="*/ 0 w 629"/>
                  <a:gd name="T45" fmla="*/ 0 h 1415"/>
                  <a:gd name="T46" fmla="*/ 0 w 629"/>
                  <a:gd name="T47" fmla="*/ 0 h 1415"/>
                  <a:gd name="T48" fmla="*/ 0 w 629"/>
                  <a:gd name="T49" fmla="*/ 0 h 1415"/>
                  <a:gd name="T50" fmla="*/ 0 w 629"/>
                  <a:gd name="T51" fmla="*/ 0 h 1415"/>
                  <a:gd name="T52" fmla="*/ 0 w 629"/>
                  <a:gd name="T53" fmla="*/ 0 h 1415"/>
                  <a:gd name="T54" fmla="*/ 0 w 629"/>
                  <a:gd name="T55" fmla="*/ 0 h 1415"/>
                  <a:gd name="T56" fmla="*/ 0 w 629"/>
                  <a:gd name="T57" fmla="*/ 0 h 1415"/>
                  <a:gd name="T58" fmla="*/ 0 w 629"/>
                  <a:gd name="T59" fmla="*/ 0 h 1415"/>
                  <a:gd name="T60" fmla="*/ 0 w 629"/>
                  <a:gd name="T61" fmla="*/ 0 h 1415"/>
                  <a:gd name="T62" fmla="*/ 0 w 629"/>
                  <a:gd name="T63" fmla="*/ 0 h 1415"/>
                  <a:gd name="T64" fmla="*/ 0 w 629"/>
                  <a:gd name="T65" fmla="*/ 0 h 1415"/>
                  <a:gd name="T66" fmla="*/ 0 w 629"/>
                  <a:gd name="T67" fmla="*/ 0 h 1415"/>
                  <a:gd name="T68" fmla="*/ 0 w 629"/>
                  <a:gd name="T69" fmla="*/ 0 h 1415"/>
                  <a:gd name="T70" fmla="*/ 0 w 629"/>
                  <a:gd name="T71" fmla="*/ 0 h 1415"/>
                  <a:gd name="T72" fmla="*/ 0 w 629"/>
                  <a:gd name="T73" fmla="*/ 0 h 1415"/>
                  <a:gd name="T74" fmla="*/ 0 w 629"/>
                  <a:gd name="T75" fmla="*/ 0 h 1415"/>
                  <a:gd name="T76" fmla="*/ 0 w 629"/>
                  <a:gd name="T77" fmla="*/ 0 h 1415"/>
                  <a:gd name="T78" fmla="*/ 0 w 629"/>
                  <a:gd name="T79" fmla="*/ 0 h 1415"/>
                  <a:gd name="T80" fmla="*/ 0 w 629"/>
                  <a:gd name="T81" fmla="*/ 0 h 14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29"/>
                  <a:gd name="T124" fmla="*/ 0 h 1415"/>
                  <a:gd name="T125" fmla="*/ 629 w 629"/>
                  <a:gd name="T126" fmla="*/ 1415 h 14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29" h="1415">
                    <a:moveTo>
                      <a:pt x="112" y="1415"/>
                    </a:moveTo>
                    <a:lnTo>
                      <a:pt x="55" y="1312"/>
                    </a:lnTo>
                    <a:lnTo>
                      <a:pt x="0" y="1029"/>
                    </a:lnTo>
                    <a:lnTo>
                      <a:pt x="16" y="835"/>
                    </a:lnTo>
                    <a:lnTo>
                      <a:pt x="42" y="728"/>
                    </a:lnTo>
                    <a:lnTo>
                      <a:pt x="61" y="671"/>
                    </a:lnTo>
                    <a:lnTo>
                      <a:pt x="82" y="614"/>
                    </a:lnTo>
                    <a:lnTo>
                      <a:pt x="111" y="555"/>
                    </a:lnTo>
                    <a:lnTo>
                      <a:pt x="141" y="495"/>
                    </a:lnTo>
                    <a:lnTo>
                      <a:pt x="177" y="434"/>
                    </a:lnTo>
                    <a:lnTo>
                      <a:pt x="219" y="371"/>
                    </a:lnTo>
                    <a:lnTo>
                      <a:pt x="265" y="308"/>
                    </a:lnTo>
                    <a:lnTo>
                      <a:pt x="318" y="246"/>
                    </a:lnTo>
                    <a:lnTo>
                      <a:pt x="375" y="179"/>
                    </a:lnTo>
                    <a:lnTo>
                      <a:pt x="439" y="114"/>
                    </a:lnTo>
                    <a:lnTo>
                      <a:pt x="457" y="160"/>
                    </a:lnTo>
                    <a:lnTo>
                      <a:pt x="495" y="266"/>
                    </a:lnTo>
                    <a:lnTo>
                      <a:pt x="548" y="502"/>
                    </a:lnTo>
                    <a:lnTo>
                      <a:pt x="517" y="0"/>
                    </a:lnTo>
                    <a:lnTo>
                      <a:pt x="533" y="35"/>
                    </a:lnTo>
                    <a:lnTo>
                      <a:pt x="567" y="132"/>
                    </a:lnTo>
                    <a:lnTo>
                      <a:pt x="629" y="464"/>
                    </a:lnTo>
                    <a:lnTo>
                      <a:pt x="626" y="675"/>
                    </a:lnTo>
                    <a:lnTo>
                      <a:pt x="607" y="785"/>
                    </a:lnTo>
                    <a:lnTo>
                      <a:pt x="576" y="898"/>
                    </a:lnTo>
                    <a:lnTo>
                      <a:pt x="531" y="1010"/>
                    </a:lnTo>
                    <a:lnTo>
                      <a:pt x="502" y="1065"/>
                    </a:lnTo>
                    <a:lnTo>
                      <a:pt x="468" y="1120"/>
                    </a:lnTo>
                    <a:lnTo>
                      <a:pt x="430" y="1173"/>
                    </a:lnTo>
                    <a:lnTo>
                      <a:pt x="386" y="1226"/>
                    </a:lnTo>
                    <a:lnTo>
                      <a:pt x="337" y="1280"/>
                    </a:lnTo>
                    <a:lnTo>
                      <a:pt x="282" y="1329"/>
                    </a:lnTo>
                    <a:lnTo>
                      <a:pt x="331" y="1154"/>
                    </a:lnTo>
                    <a:lnTo>
                      <a:pt x="187" y="1287"/>
                    </a:lnTo>
                    <a:lnTo>
                      <a:pt x="282" y="1036"/>
                    </a:lnTo>
                    <a:lnTo>
                      <a:pt x="255" y="1069"/>
                    </a:lnTo>
                    <a:lnTo>
                      <a:pt x="228" y="1107"/>
                    </a:lnTo>
                    <a:lnTo>
                      <a:pt x="196" y="1154"/>
                    </a:lnTo>
                    <a:lnTo>
                      <a:pt x="139" y="1276"/>
                    </a:lnTo>
                    <a:lnTo>
                      <a:pt x="112" y="141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762F"/>
                  </a:gs>
                  <a:gs pos="100000">
                    <a:srgbClr val="66FF66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36" name="Freeform 82"/>
              <p:cNvSpPr>
                <a:spLocks/>
              </p:cNvSpPr>
              <p:nvPr/>
            </p:nvSpPr>
            <p:spPr bwMode="auto">
              <a:xfrm>
                <a:off x="1785" y="1785"/>
                <a:ext cx="316" cy="764"/>
              </a:xfrm>
              <a:custGeom>
                <a:avLst/>
                <a:gdLst>
                  <a:gd name="T0" fmla="*/ 0 w 633"/>
                  <a:gd name="T1" fmla="*/ 0 h 1529"/>
                  <a:gd name="T2" fmla="*/ 0 w 633"/>
                  <a:gd name="T3" fmla="*/ 0 h 1529"/>
                  <a:gd name="T4" fmla="*/ 0 w 633"/>
                  <a:gd name="T5" fmla="*/ 0 h 1529"/>
                  <a:gd name="T6" fmla="*/ 0 w 633"/>
                  <a:gd name="T7" fmla="*/ 0 h 1529"/>
                  <a:gd name="T8" fmla="*/ 0 w 633"/>
                  <a:gd name="T9" fmla="*/ 0 h 1529"/>
                  <a:gd name="T10" fmla="*/ 0 w 633"/>
                  <a:gd name="T11" fmla="*/ 0 h 1529"/>
                  <a:gd name="T12" fmla="*/ 0 w 633"/>
                  <a:gd name="T13" fmla="*/ 0 h 1529"/>
                  <a:gd name="T14" fmla="*/ 0 w 633"/>
                  <a:gd name="T15" fmla="*/ 0 h 1529"/>
                  <a:gd name="T16" fmla="*/ 0 w 633"/>
                  <a:gd name="T17" fmla="*/ 0 h 1529"/>
                  <a:gd name="T18" fmla="*/ 0 w 633"/>
                  <a:gd name="T19" fmla="*/ 0 h 1529"/>
                  <a:gd name="T20" fmla="*/ 0 w 633"/>
                  <a:gd name="T21" fmla="*/ 0 h 1529"/>
                  <a:gd name="T22" fmla="*/ 0 w 633"/>
                  <a:gd name="T23" fmla="*/ 0 h 1529"/>
                  <a:gd name="T24" fmla="*/ 0 w 633"/>
                  <a:gd name="T25" fmla="*/ 0 h 1529"/>
                  <a:gd name="T26" fmla="*/ 0 w 633"/>
                  <a:gd name="T27" fmla="*/ 0 h 1529"/>
                  <a:gd name="T28" fmla="*/ 0 w 633"/>
                  <a:gd name="T29" fmla="*/ 0 h 1529"/>
                  <a:gd name="T30" fmla="*/ 0 w 633"/>
                  <a:gd name="T31" fmla="*/ 0 h 1529"/>
                  <a:gd name="T32" fmla="*/ 0 w 633"/>
                  <a:gd name="T33" fmla="*/ 0 h 1529"/>
                  <a:gd name="T34" fmla="*/ 0 w 633"/>
                  <a:gd name="T35" fmla="*/ 0 h 1529"/>
                  <a:gd name="T36" fmla="*/ 0 w 633"/>
                  <a:gd name="T37" fmla="*/ 0 h 1529"/>
                  <a:gd name="T38" fmla="*/ 0 w 633"/>
                  <a:gd name="T39" fmla="*/ 0 h 1529"/>
                  <a:gd name="T40" fmla="*/ 0 w 633"/>
                  <a:gd name="T41" fmla="*/ 0 h 1529"/>
                  <a:gd name="T42" fmla="*/ 0 w 633"/>
                  <a:gd name="T43" fmla="*/ 0 h 1529"/>
                  <a:gd name="T44" fmla="*/ 0 w 633"/>
                  <a:gd name="T45" fmla="*/ 0 h 1529"/>
                  <a:gd name="T46" fmla="*/ 0 w 633"/>
                  <a:gd name="T47" fmla="*/ 0 h 1529"/>
                  <a:gd name="T48" fmla="*/ 0 w 633"/>
                  <a:gd name="T49" fmla="*/ 0 h 1529"/>
                  <a:gd name="T50" fmla="*/ 0 w 633"/>
                  <a:gd name="T51" fmla="*/ 0 h 1529"/>
                  <a:gd name="T52" fmla="*/ 0 w 633"/>
                  <a:gd name="T53" fmla="*/ 0 h 1529"/>
                  <a:gd name="T54" fmla="*/ 0 w 633"/>
                  <a:gd name="T55" fmla="*/ 0 h 1529"/>
                  <a:gd name="T56" fmla="*/ 0 w 633"/>
                  <a:gd name="T57" fmla="*/ 0 h 1529"/>
                  <a:gd name="T58" fmla="*/ 0 w 633"/>
                  <a:gd name="T59" fmla="*/ 0 h 1529"/>
                  <a:gd name="T60" fmla="*/ 0 w 633"/>
                  <a:gd name="T61" fmla="*/ 0 h 1529"/>
                  <a:gd name="T62" fmla="*/ 0 w 633"/>
                  <a:gd name="T63" fmla="*/ 0 h 1529"/>
                  <a:gd name="T64" fmla="*/ 0 w 633"/>
                  <a:gd name="T65" fmla="*/ 0 h 1529"/>
                  <a:gd name="T66" fmla="*/ 0 w 633"/>
                  <a:gd name="T67" fmla="*/ 0 h 1529"/>
                  <a:gd name="T68" fmla="*/ 0 w 633"/>
                  <a:gd name="T69" fmla="*/ 0 h 1529"/>
                  <a:gd name="T70" fmla="*/ 0 w 633"/>
                  <a:gd name="T71" fmla="*/ 0 h 1529"/>
                  <a:gd name="T72" fmla="*/ 0 w 633"/>
                  <a:gd name="T73" fmla="*/ 0 h 1529"/>
                  <a:gd name="T74" fmla="*/ 0 w 633"/>
                  <a:gd name="T75" fmla="*/ 0 h 152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33"/>
                  <a:gd name="T115" fmla="*/ 0 h 1529"/>
                  <a:gd name="T116" fmla="*/ 633 w 633"/>
                  <a:gd name="T117" fmla="*/ 1529 h 152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33" h="1529">
                    <a:moveTo>
                      <a:pt x="459" y="1529"/>
                    </a:moveTo>
                    <a:lnTo>
                      <a:pt x="430" y="1517"/>
                    </a:lnTo>
                    <a:lnTo>
                      <a:pt x="360" y="1483"/>
                    </a:lnTo>
                    <a:lnTo>
                      <a:pt x="314" y="1456"/>
                    </a:lnTo>
                    <a:lnTo>
                      <a:pt x="265" y="1426"/>
                    </a:lnTo>
                    <a:lnTo>
                      <a:pt x="213" y="1392"/>
                    </a:lnTo>
                    <a:lnTo>
                      <a:pt x="162" y="1352"/>
                    </a:lnTo>
                    <a:lnTo>
                      <a:pt x="114" y="1306"/>
                    </a:lnTo>
                    <a:lnTo>
                      <a:pt x="73" y="1257"/>
                    </a:lnTo>
                    <a:lnTo>
                      <a:pt x="12" y="1147"/>
                    </a:lnTo>
                    <a:lnTo>
                      <a:pt x="0" y="1021"/>
                    </a:lnTo>
                    <a:lnTo>
                      <a:pt x="18" y="953"/>
                    </a:lnTo>
                    <a:lnTo>
                      <a:pt x="54" y="882"/>
                    </a:lnTo>
                    <a:lnTo>
                      <a:pt x="76" y="846"/>
                    </a:lnTo>
                    <a:lnTo>
                      <a:pt x="101" y="812"/>
                    </a:lnTo>
                    <a:lnTo>
                      <a:pt x="151" y="747"/>
                    </a:lnTo>
                    <a:lnTo>
                      <a:pt x="200" y="689"/>
                    </a:lnTo>
                    <a:lnTo>
                      <a:pt x="251" y="633"/>
                    </a:lnTo>
                    <a:lnTo>
                      <a:pt x="301" y="580"/>
                    </a:lnTo>
                    <a:lnTo>
                      <a:pt x="350" y="529"/>
                    </a:lnTo>
                    <a:lnTo>
                      <a:pt x="396" y="479"/>
                    </a:lnTo>
                    <a:lnTo>
                      <a:pt x="440" y="432"/>
                    </a:lnTo>
                    <a:lnTo>
                      <a:pt x="479" y="384"/>
                    </a:lnTo>
                    <a:lnTo>
                      <a:pt x="514" y="337"/>
                    </a:lnTo>
                    <a:lnTo>
                      <a:pt x="567" y="236"/>
                    </a:lnTo>
                    <a:lnTo>
                      <a:pt x="593" y="126"/>
                    </a:lnTo>
                    <a:lnTo>
                      <a:pt x="586" y="0"/>
                    </a:lnTo>
                    <a:lnTo>
                      <a:pt x="633" y="422"/>
                    </a:lnTo>
                    <a:lnTo>
                      <a:pt x="593" y="491"/>
                    </a:lnTo>
                    <a:lnTo>
                      <a:pt x="552" y="565"/>
                    </a:lnTo>
                    <a:lnTo>
                      <a:pt x="506" y="656"/>
                    </a:lnTo>
                    <a:lnTo>
                      <a:pt x="460" y="761"/>
                    </a:lnTo>
                    <a:lnTo>
                      <a:pt x="422" y="869"/>
                    </a:lnTo>
                    <a:lnTo>
                      <a:pt x="392" y="1076"/>
                    </a:lnTo>
                    <a:lnTo>
                      <a:pt x="409" y="1251"/>
                    </a:lnTo>
                    <a:lnTo>
                      <a:pt x="432" y="1396"/>
                    </a:lnTo>
                    <a:lnTo>
                      <a:pt x="459" y="1529"/>
                    </a:lnTo>
                    <a:close/>
                  </a:path>
                </a:pathLst>
              </a:custGeom>
              <a:solidFill>
                <a:srgbClr val="0099FF"/>
              </a:soli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37" name="Freeform 83"/>
              <p:cNvSpPr>
                <a:spLocks/>
              </p:cNvSpPr>
              <p:nvPr/>
            </p:nvSpPr>
            <p:spPr bwMode="auto">
              <a:xfrm>
                <a:off x="2142" y="2007"/>
                <a:ext cx="202" cy="534"/>
              </a:xfrm>
              <a:custGeom>
                <a:avLst/>
                <a:gdLst>
                  <a:gd name="T0" fmla="*/ 1 w 403"/>
                  <a:gd name="T1" fmla="*/ 0 h 1069"/>
                  <a:gd name="T2" fmla="*/ 1 w 403"/>
                  <a:gd name="T3" fmla="*/ 0 h 1069"/>
                  <a:gd name="T4" fmla="*/ 1 w 403"/>
                  <a:gd name="T5" fmla="*/ 0 h 1069"/>
                  <a:gd name="T6" fmla="*/ 1 w 403"/>
                  <a:gd name="T7" fmla="*/ 0 h 1069"/>
                  <a:gd name="T8" fmla="*/ 1 w 403"/>
                  <a:gd name="T9" fmla="*/ 0 h 1069"/>
                  <a:gd name="T10" fmla="*/ 1 w 403"/>
                  <a:gd name="T11" fmla="*/ 0 h 1069"/>
                  <a:gd name="T12" fmla="*/ 1 w 403"/>
                  <a:gd name="T13" fmla="*/ 0 h 1069"/>
                  <a:gd name="T14" fmla="*/ 1 w 403"/>
                  <a:gd name="T15" fmla="*/ 0 h 1069"/>
                  <a:gd name="T16" fmla="*/ 1 w 403"/>
                  <a:gd name="T17" fmla="*/ 0 h 1069"/>
                  <a:gd name="T18" fmla="*/ 1 w 403"/>
                  <a:gd name="T19" fmla="*/ 0 h 1069"/>
                  <a:gd name="T20" fmla="*/ 1 w 403"/>
                  <a:gd name="T21" fmla="*/ 0 h 1069"/>
                  <a:gd name="T22" fmla="*/ 1 w 403"/>
                  <a:gd name="T23" fmla="*/ 0 h 1069"/>
                  <a:gd name="T24" fmla="*/ 1 w 403"/>
                  <a:gd name="T25" fmla="*/ 0 h 1069"/>
                  <a:gd name="T26" fmla="*/ 1 w 403"/>
                  <a:gd name="T27" fmla="*/ 0 h 1069"/>
                  <a:gd name="T28" fmla="*/ 1 w 403"/>
                  <a:gd name="T29" fmla="*/ 0 h 1069"/>
                  <a:gd name="T30" fmla="*/ 1 w 403"/>
                  <a:gd name="T31" fmla="*/ 0 h 1069"/>
                  <a:gd name="T32" fmla="*/ 1 w 403"/>
                  <a:gd name="T33" fmla="*/ 0 h 1069"/>
                  <a:gd name="T34" fmla="*/ 1 w 403"/>
                  <a:gd name="T35" fmla="*/ 0 h 1069"/>
                  <a:gd name="T36" fmla="*/ 1 w 403"/>
                  <a:gd name="T37" fmla="*/ 0 h 1069"/>
                  <a:gd name="T38" fmla="*/ 1 w 403"/>
                  <a:gd name="T39" fmla="*/ 0 h 1069"/>
                  <a:gd name="T40" fmla="*/ 1 w 403"/>
                  <a:gd name="T41" fmla="*/ 0 h 1069"/>
                  <a:gd name="T42" fmla="*/ 1 w 403"/>
                  <a:gd name="T43" fmla="*/ 0 h 1069"/>
                  <a:gd name="T44" fmla="*/ 1 w 403"/>
                  <a:gd name="T45" fmla="*/ 0 h 1069"/>
                  <a:gd name="T46" fmla="*/ 0 w 403"/>
                  <a:gd name="T47" fmla="*/ 0 h 1069"/>
                  <a:gd name="T48" fmla="*/ 1 w 403"/>
                  <a:gd name="T49" fmla="*/ 0 h 1069"/>
                  <a:gd name="T50" fmla="*/ 1 w 403"/>
                  <a:gd name="T51" fmla="*/ 0 h 1069"/>
                  <a:gd name="T52" fmla="*/ 1 w 403"/>
                  <a:gd name="T53" fmla="*/ 0 h 1069"/>
                  <a:gd name="T54" fmla="*/ 1 w 403"/>
                  <a:gd name="T55" fmla="*/ 0 h 1069"/>
                  <a:gd name="T56" fmla="*/ 1 w 403"/>
                  <a:gd name="T57" fmla="*/ 0 h 1069"/>
                  <a:gd name="T58" fmla="*/ 1 w 403"/>
                  <a:gd name="T59" fmla="*/ 0 h 1069"/>
                  <a:gd name="T60" fmla="*/ 1 w 403"/>
                  <a:gd name="T61" fmla="*/ 0 h 1069"/>
                  <a:gd name="T62" fmla="*/ 1 w 403"/>
                  <a:gd name="T63" fmla="*/ 0 h 1069"/>
                  <a:gd name="T64" fmla="*/ 1 w 403"/>
                  <a:gd name="T65" fmla="*/ 0 h 1069"/>
                  <a:gd name="T66" fmla="*/ 1 w 403"/>
                  <a:gd name="T67" fmla="*/ 0 h 1069"/>
                  <a:gd name="T68" fmla="*/ 1 w 403"/>
                  <a:gd name="T69" fmla="*/ 0 h 1069"/>
                  <a:gd name="T70" fmla="*/ 1 w 403"/>
                  <a:gd name="T71" fmla="*/ 0 h 1069"/>
                  <a:gd name="T72" fmla="*/ 1 w 403"/>
                  <a:gd name="T73" fmla="*/ 0 h 1069"/>
                  <a:gd name="T74" fmla="*/ 1 w 403"/>
                  <a:gd name="T75" fmla="*/ 0 h 1069"/>
                  <a:gd name="T76" fmla="*/ 1 w 403"/>
                  <a:gd name="T77" fmla="*/ 0 h 1069"/>
                  <a:gd name="T78" fmla="*/ 1 w 403"/>
                  <a:gd name="T79" fmla="*/ 0 h 1069"/>
                  <a:gd name="T80" fmla="*/ 1 w 403"/>
                  <a:gd name="T81" fmla="*/ 0 h 10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3"/>
                  <a:gd name="T124" fmla="*/ 0 h 1069"/>
                  <a:gd name="T125" fmla="*/ 403 w 403"/>
                  <a:gd name="T126" fmla="*/ 1069 h 106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3" h="1069">
                    <a:moveTo>
                      <a:pt x="382" y="690"/>
                    </a:moveTo>
                    <a:lnTo>
                      <a:pt x="350" y="793"/>
                    </a:lnTo>
                    <a:lnTo>
                      <a:pt x="321" y="850"/>
                    </a:lnTo>
                    <a:lnTo>
                      <a:pt x="287" y="907"/>
                    </a:lnTo>
                    <a:lnTo>
                      <a:pt x="247" y="960"/>
                    </a:lnTo>
                    <a:lnTo>
                      <a:pt x="202" y="1008"/>
                    </a:lnTo>
                    <a:lnTo>
                      <a:pt x="177" y="1029"/>
                    </a:lnTo>
                    <a:lnTo>
                      <a:pt x="152" y="1046"/>
                    </a:lnTo>
                    <a:lnTo>
                      <a:pt x="99" y="1069"/>
                    </a:lnTo>
                    <a:lnTo>
                      <a:pt x="131" y="1032"/>
                    </a:lnTo>
                    <a:lnTo>
                      <a:pt x="175" y="977"/>
                    </a:lnTo>
                    <a:lnTo>
                      <a:pt x="226" y="892"/>
                    </a:lnTo>
                    <a:lnTo>
                      <a:pt x="255" y="835"/>
                    </a:lnTo>
                    <a:lnTo>
                      <a:pt x="283" y="766"/>
                    </a:lnTo>
                    <a:lnTo>
                      <a:pt x="255" y="802"/>
                    </a:lnTo>
                    <a:lnTo>
                      <a:pt x="226" y="840"/>
                    </a:lnTo>
                    <a:lnTo>
                      <a:pt x="173" y="898"/>
                    </a:lnTo>
                    <a:lnTo>
                      <a:pt x="219" y="732"/>
                    </a:lnTo>
                    <a:lnTo>
                      <a:pt x="228" y="624"/>
                    </a:lnTo>
                    <a:lnTo>
                      <a:pt x="209" y="660"/>
                    </a:lnTo>
                    <a:lnTo>
                      <a:pt x="175" y="706"/>
                    </a:lnTo>
                    <a:lnTo>
                      <a:pt x="110" y="763"/>
                    </a:lnTo>
                    <a:lnTo>
                      <a:pt x="63" y="795"/>
                    </a:lnTo>
                    <a:lnTo>
                      <a:pt x="0" y="829"/>
                    </a:lnTo>
                    <a:lnTo>
                      <a:pt x="32" y="782"/>
                    </a:lnTo>
                    <a:lnTo>
                      <a:pt x="65" y="730"/>
                    </a:lnTo>
                    <a:lnTo>
                      <a:pt x="124" y="618"/>
                    </a:lnTo>
                    <a:lnTo>
                      <a:pt x="150" y="559"/>
                    </a:lnTo>
                    <a:lnTo>
                      <a:pt x="175" y="500"/>
                    </a:lnTo>
                    <a:lnTo>
                      <a:pt x="219" y="380"/>
                    </a:lnTo>
                    <a:lnTo>
                      <a:pt x="280" y="160"/>
                    </a:lnTo>
                    <a:lnTo>
                      <a:pt x="299" y="0"/>
                    </a:lnTo>
                    <a:lnTo>
                      <a:pt x="327" y="105"/>
                    </a:lnTo>
                    <a:lnTo>
                      <a:pt x="338" y="208"/>
                    </a:lnTo>
                    <a:lnTo>
                      <a:pt x="335" y="371"/>
                    </a:lnTo>
                    <a:lnTo>
                      <a:pt x="310" y="578"/>
                    </a:lnTo>
                    <a:lnTo>
                      <a:pt x="361" y="453"/>
                    </a:lnTo>
                    <a:lnTo>
                      <a:pt x="390" y="325"/>
                    </a:lnTo>
                    <a:lnTo>
                      <a:pt x="403" y="496"/>
                    </a:lnTo>
                    <a:lnTo>
                      <a:pt x="382" y="6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762F"/>
                  </a:gs>
                  <a:gs pos="100000">
                    <a:srgbClr val="66FF66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38" name="Freeform 84"/>
              <p:cNvSpPr>
                <a:spLocks/>
              </p:cNvSpPr>
              <p:nvPr/>
            </p:nvSpPr>
            <p:spPr bwMode="auto">
              <a:xfrm>
                <a:off x="1876" y="1971"/>
                <a:ext cx="202" cy="614"/>
              </a:xfrm>
              <a:custGeom>
                <a:avLst/>
                <a:gdLst>
                  <a:gd name="T0" fmla="*/ 0 w 405"/>
                  <a:gd name="T1" fmla="*/ 1 h 1228"/>
                  <a:gd name="T2" fmla="*/ 0 w 405"/>
                  <a:gd name="T3" fmla="*/ 1 h 1228"/>
                  <a:gd name="T4" fmla="*/ 0 w 405"/>
                  <a:gd name="T5" fmla="*/ 1 h 1228"/>
                  <a:gd name="T6" fmla="*/ 0 w 405"/>
                  <a:gd name="T7" fmla="*/ 1 h 1228"/>
                  <a:gd name="T8" fmla="*/ 0 w 405"/>
                  <a:gd name="T9" fmla="*/ 1 h 1228"/>
                  <a:gd name="T10" fmla="*/ 0 w 405"/>
                  <a:gd name="T11" fmla="*/ 1 h 1228"/>
                  <a:gd name="T12" fmla="*/ 0 w 405"/>
                  <a:gd name="T13" fmla="*/ 1 h 1228"/>
                  <a:gd name="T14" fmla="*/ 0 w 405"/>
                  <a:gd name="T15" fmla="*/ 1 h 1228"/>
                  <a:gd name="T16" fmla="*/ 0 w 405"/>
                  <a:gd name="T17" fmla="*/ 1 h 1228"/>
                  <a:gd name="T18" fmla="*/ 0 w 405"/>
                  <a:gd name="T19" fmla="*/ 1 h 1228"/>
                  <a:gd name="T20" fmla="*/ 0 w 405"/>
                  <a:gd name="T21" fmla="*/ 1 h 1228"/>
                  <a:gd name="T22" fmla="*/ 0 w 405"/>
                  <a:gd name="T23" fmla="*/ 1 h 1228"/>
                  <a:gd name="T24" fmla="*/ 0 w 405"/>
                  <a:gd name="T25" fmla="*/ 1 h 1228"/>
                  <a:gd name="T26" fmla="*/ 0 w 405"/>
                  <a:gd name="T27" fmla="*/ 1 h 1228"/>
                  <a:gd name="T28" fmla="*/ 0 w 405"/>
                  <a:gd name="T29" fmla="*/ 1 h 1228"/>
                  <a:gd name="T30" fmla="*/ 0 w 405"/>
                  <a:gd name="T31" fmla="*/ 1 h 1228"/>
                  <a:gd name="T32" fmla="*/ 0 w 405"/>
                  <a:gd name="T33" fmla="*/ 1 h 1228"/>
                  <a:gd name="T34" fmla="*/ 0 w 405"/>
                  <a:gd name="T35" fmla="*/ 1 h 1228"/>
                  <a:gd name="T36" fmla="*/ 0 w 405"/>
                  <a:gd name="T37" fmla="*/ 1 h 1228"/>
                  <a:gd name="T38" fmla="*/ 0 w 405"/>
                  <a:gd name="T39" fmla="*/ 1 h 1228"/>
                  <a:gd name="T40" fmla="*/ 0 w 405"/>
                  <a:gd name="T41" fmla="*/ 1 h 1228"/>
                  <a:gd name="T42" fmla="*/ 0 w 405"/>
                  <a:gd name="T43" fmla="*/ 1 h 1228"/>
                  <a:gd name="T44" fmla="*/ 0 w 405"/>
                  <a:gd name="T45" fmla="*/ 1 h 1228"/>
                  <a:gd name="T46" fmla="*/ 0 w 405"/>
                  <a:gd name="T47" fmla="*/ 0 h 1228"/>
                  <a:gd name="T48" fmla="*/ 0 w 405"/>
                  <a:gd name="T49" fmla="*/ 1 h 1228"/>
                  <a:gd name="T50" fmla="*/ 0 w 405"/>
                  <a:gd name="T51" fmla="*/ 1 h 1228"/>
                  <a:gd name="T52" fmla="*/ 0 w 405"/>
                  <a:gd name="T53" fmla="*/ 1 h 1228"/>
                  <a:gd name="T54" fmla="*/ 0 w 405"/>
                  <a:gd name="T55" fmla="*/ 1 h 1228"/>
                  <a:gd name="T56" fmla="*/ 0 w 405"/>
                  <a:gd name="T57" fmla="*/ 1 h 1228"/>
                  <a:gd name="T58" fmla="*/ 0 w 405"/>
                  <a:gd name="T59" fmla="*/ 1 h 1228"/>
                  <a:gd name="T60" fmla="*/ 0 w 405"/>
                  <a:gd name="T61" fmla="*/ 1 h 1228"/>
                  <a:gd name="T62" fmla="*/ 0 w 405"/>
                  <a:gd name="T63" fmla="*/ 1 h 1228"/>
                  <a:gd name="T64" fmla="*/ 0 w 405"/>
                  <a:gd name="T65" fmla="*/ 1 h 1228"/>
                  <a:gd name="T66" fmla="*/ 0 w 405"/>
                  <a:gd name="T67" fmla="*/ 1 h 1228"/>
                  <a:gd name="T68" fmla="*/ 0 w 405"/>
                  <a:gd name="T69" fmla="*/ 1 h 1228"/>
                  <a:gd name="T70" fmla="*/ 0 w 405"/>
                  <a:gd name="T71" fmla="*/ 1 h 1228"/>
                  <a:gd name="T72" fmla="*/ 0 w 405"/>
                  <a:gd name="T73" fmla="*/ 1 h 1228"/>
                  <a:gd name="T74" fmla="*/ 0 w 405"/>
                  <a:gd name="T75" fmla="*/ 1 h 1228"/>
                  <a:gd name="T76" fmla="*/ 0 w 405"/>
                  <a:gd name="T77" fmla="*/ 1 h 1228"/>
                  <a:gd name="T78" fmla="*/ 0 w 405"/>
                  <a:gd name="T79" fmla="*/ 1 h 12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05"/>
                  <a:gd name="T121" fmla="*/ 0 h 1228"/>
                  <a:gd name="T122" fmla="*/ 405 w 405"/>
                  <a:gd name="T123" fmla="*/ 1228 h 122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05" h="1228">
                    <a:moveTo>
                      <a:pt x="312" y="1228"/>
                    </a:moveTo>
                    <a:lnTo>
                      <a:pt x="295" y="1199"/>
                    </a:lnTo>
                    <a:lnTo>
                      <a:pt x="258" y="1118"/>
                    </a:lnTo>
                    <a:lnTo>
                      <a:pt x="215" y="996"/>
                    </a:lnTo>
                    <a:lnTo>
                      <a:pt x="179" y="844"/>
                    </a:lnTo>
                    <a:lnTo>
                      <a:pt x="167" y="909"/>
                    </a:lnTo>
                    <a:lnTo>
                      <a:pt x="175" y="983"/>
                    </a:lnTo>
                    <a:lnTo>
                      <a:pt x="190" y="1061"/>
                    </a:lnTo>
                    <a:lnTo>
                      <a:pt x="146" y="990"/>
                    </a:lnTo>
                    <a:lnTo>
                      <a:pt x="103" y="928"/>
                    </a:lnTo>
                    <a:lnTo>
                      <a:pt x="34" y="812"/>
                    </a:lnTo>
                    <a:lnTo>
                      <a:pt x="0" y="696"/>
                    </a:lnTo>
                    <a:lnTo>
                      <a:pt x="19" y="555"/>
                    </a:lnTo>
                    <a:lnTo>
                      <a:pt x="38" y="498"/>
                    </a:lnTo>
                    <a:lnTo>
                      <a:pt x="63" y="443"/>
                    </a:lnTo>
                    <a:lnTo>
                      <a:pt x="89" y="390"/>
                    </a:lnTo>
                    <a:lnTo>
                      <a:pt x="118" y="338"/>
                    </a:lnTo>
                    <a:lnTo>
                      <a:pt x="150" y="289"/>
                    </a:lnTo>
                    <a:lnTo>
                      <a:pt x="180" y="243"/>
                    </a:lnTo>
                    <a:lnTo>
                      <a:pt x="213" y="201"/>
                    </a:lnTo>
                    <a:lnTo>
                      <a:pt x="245" y="162"/>
                    </a:lnTo>
                    <a:lnTo>
                      <a:pt x="304" y="95"/>
                    </a:lnTo>
                    <a:lnTo>
                      <a:pt x="353" y="44"/>
                    </a:lnTo>
                    <a:lnTo>
                      <a:pt x="399" y="0"/>
                    </a:lnTo>
                    <a:lnTo>
                      <a:pt x="376" y="34"/>
                    </a:lnTo>
                    <a:lnTo>
                      <a:pt x="329" y="116"/>
                    </a:lnTo>
                    <a:lnTo>
                      <a:pt x="277" y="219"/>
                    </a:lnTo>
                    <a:lnTo>
                      <a:pt x="247" y="314"/>
                    </a:lnTo>
                    <a:lnTo>
                      <a:pt x="289" y="251"/>
                    </a:lnTo>
                    <a:lnTo>
                      <a:pt x="331" y="203"/>
                    </a:lnTo>
                    <a:lnTo>
                      <a:pt x="405" y="133"/>
                    </a:lnTo>
                    <a:lnTo>
                      <a:pt x="361" y="205"/>
                    </a:lnTo>
                    <a:lnTo>
                      <a:pt x="325" y="278"/>
                    </a:lnTo>
                    <a:lnTo>
                      <a:pt x="272" y="426"/>
                    </a:lnTo>
                    <a:lnTo>
                      <a:pt x="228" y="720"/>
                    </a:lnTo>
                    <a:lnTo>
                      <a:pt x="234" y="861"/>
                    </a:lnTo>
                    <a:lnTo>
                      <a:pt x="251" y="996"/>
                    </a:lnTo>
                    <a:lnTo>
                      <a:pt x="277" y="1118"/>
                    </a:lnTo>
                    <a:lnTo>
                      <a:pt x="312" y="122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762F"/>
                  </a:gs>
                  <a:gs pos="100000">
                    <a:srgbClr val="66FF66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39" name="Freeform 85"/>
              <p:cNvSpPr>
                <a:spLocks/>
              </p:cNvSpPr>
              <p:nvPr/>
            </p:nvSpPr>
            <p:spPr bwMode="auto">
              <a:xfrm>
                <a:off x="2016" y="1776"/>
                <a:ext cx="265" cy="818"/>
              </a:xfrm>
              <a:custGeom>
                <a:avLst/>
                <a:gdLst>
                  <a:gd name="T0" fmla="*/ 0 w 531"/>
                  <a:gd name="T1" fmla="*/ 0 h 1637"/>
                  <a:gd name="T2" fmla="*/ 0 w 531"/>
                  <a:gd name="T3" fmla="*/ 0 h 1637"/>
                  <a:gd name="T4" fmla="*/ 0 w 531"/>
                  <a:gd name="T5" fmla="*/ 0 h 1637"/>
                  <a:gd name="T6" fmla="*/ 0 w 531"/>
                  <a:gd name="T7" fmla="*/ 0 h 1637"/>
                  <a:gd name="T8" fmla="*/ 0 w 531"/>
                  <a:gd name="T9" fmla="*/ 0 h 1637"/>
                  <a:gd name="T10" fmla="*/ 0 w 531"/>
                  <a:gd name="T11" fmla="*/ 0 h 1637"/>
                  <a:gd name="T12" fmla="*/ 0 w 531"/>
                  <a:gd name="T13" fmla="*/ 0 h 1637"/>
                  <a:gd name="T14" fmla="*/ 0 w 531"/>
                  <a:gd name="T15" fmla="*/ 0 h 1637"/>
                  <a:gd name="T16" fmla="*/ 0 w 531"/>
                  <a:gd name="T17" fmla="*/ 0 h 1637"/>
                  <a:gd name="T18" fmla="*/ 0 w 531"/>
                  <a:gd name="T19" fmla="*/ 0 h 1637"/>
                  <a:gd name="T20" fmla="*/ 0 w 531"/>
                  <a:gd name="T21" fmla="*/ 0 h 1637"/>
                  <a:gd name="T22" fmla="*/ 0 w 531"/>
                  <a:gd name="T23" fmla="*/ 0 h 1637"/>
                  <a:gd name="T24" fmla="*/ 0 w 531"/>
                  <a:gd name="T25" fmla="*/ 0 h 1637"/>
                  <a:gd name="T26" fmla="*/ 0 w 531"/>
                  <a:gd name="T27" fmla="*/ 0 h 1637"/>
                  <a:gd name="T28" fmla="*/ 0 w 531"/>
                  <a:gd name="T29" fmla="*/ 0 h 1637"/>
                  <a:gd name="T30" fmla="*/ 0 w 531"/>
                  <a:gd name="T31" fmla="*/ 0 h 1637"/>
                  <a:gd name="T32" fmla="*/ 0 w 531"/>
                  <a:gd name="T33" fmla="*/ 0 h 1637"/>
                  <a:gd name="T34" fmla="*/ 0 w 531"/>
                  <a:gd name="T35" fmla="*/ 0 h 1637"/>
                  <a:gd name="T36" fmla="*/ 0 w 531"/>
                  <a:gd name="T37" fmla="*/ 0 h 1637"/>
                  <a:gd name="T38" fmla="*/ 0 w 531"/>
                  <a:gd name="T39" fmla="*/ 0 h 1637"/>
                  <a:gd name="T40" fmla="*/ 0 w 531"/>
                  <a:gd name="T41" fmla="*/ 0 h 1637"/>
                  <a:gd name="T42" fmla="*/ 0 w 531"/>
                  <a:gd name="T43" fmla="*/ 0 h 1637"/>
                  <a:gd name="T44" fmla="*/ 0 w 531"/>
                  <a:gd name="T45" fmla="*/ 0 h 1637"/>
                  <a:gd name="T46" fmla="*/ 0 w 531"/>
                  <a:gd name="T47" fmla="*/ 0 h 1637"/>
                  <a:gd name="T48" fmla="*/ 0 w 531"/>
                  <a:gd name="T49" fmla="*/ 0 h 1637"/>
                  <a:gd name="T50" fmla="*/ 0 w 531"/>
                  <a:gd name="T51" fmla="*/ 0 h 1637"/>
                  <a:gd name="T52" fmla="*/ 0 w 531"/>
                  <a:gd name="T53" fmla="*/ 0 h 1637"/>
                  <a:gd name="T54" fmla="*/ 0 w 531"/>
                  <a:gd name="T55" fmla="*/ 0 h 1637"/>
                  <a:gd name="T56" fmla="*/ 0 w 531"/>
                  <a:gd name="T57" fmla="*/ 0 h 1637"/>
                  <a:gd name="T58" fmla="*/ 0 w 531"/>
                  <a:gd name="T59" fmla="*/ 0 h 1637"/>
                  <a:gd name="T60" fmla="*/ 0 w 531"/>
                  <a:gd name="T61" fmla="*/ 0 h 1637"/>
                  <a:gd name="T62" fmla="*/ 0 w 531"/>
                  <a:gd name="T63" fmla="*/ 0 h 1637"/>
                  <a:gd name="T64" fmla="*/ 0 w 531"/>
                  <a:gd name="T65" fmla="*/ 0 h 1637"/>
                  <a:gd name="T66" fmla="*/ 0 w 531"/>
                  <a:gd name="T67" fmla="*/ 0 h 1637"/>
                  <a:gd name="T68" fmla="*/ 0 w 531"/>
                  <a:gd name="T69" fmla="*/ 0 h 16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31"/>
                  <a:gd name="T106" fmla="*/ 0 h 1637"/>
                  <a:gd name="T107" fmla="*/ 531 w 531"/>
                  <a:gd name="T108" fmla="*/ 1637 h 16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31" h="1637">
                    <a:moveTo>
                      <a:pt x="531" y="0"/>
                    </a:moveTo>
                    <a:lnTo>
                      <a:pt x="496" y="35"/>
                    </a:lnTo>
                    <a:lnTo>
                      <a:pt x="456" y="75"/>
                    </a:lnTo>
                    <a:lnTo>
                      <a:pt x="407" y="128"/>
                    </a:lnTo>
                    <a:lnTo>
                      <a:pt x="352" y="196"/>
                    </a:lnTo>
                    <a:lnTo>
                      <a:pt x="322" y="236"/>
                    </a:lnTo>
                    <a:lnTo>
                      <a:pt x="291" y="278"/>
                    </a:lnTo>
                    <a:lnTo>
                      <a:pt x="259" y="324"/>
                    </a:lnTo>
                    <a:lnTo>
                      <a:pt x="228" y="371"/>
                    </a:lnTo>
                    <a:lnTo>
                      <a:pt x="168" y="478"/>
                    </a:lnTo>
                    <a:lnTo>
                      <a:pt x="139" y="533"/>
                    </a:lnTo>
                    <a:lnTo>
                      <a:pt x="112" y="592"/>
                    </a:lnTo>
                    <a:lnTo>
                      <a:pt x="63" y="719"/>
                    </a:lnTo>
                    <a:lnTo>
                      <a:pt x="0" y="996"/>
                    </a:lnTo>
                    <a:lnTo>
                      <a:pt x="4" y="1304"/>
                    </a:lnTo>
                    <a:lnTo>
                      <a:pt x="36" y="1468"/>
                    </a:lnTo>
                    <a:lnTo>
                      <a:pt x="63" y="1551"/>
                    </a:lnTo>
                    <a:lnTo>
                      <a:pt x="95" y="1637"/>
                    </a:lnTo>
                    <a:lnTo>
                      <a:pt x="65" y="1481"/>
                    </a:lnTo>
                    <a:lnTo>
                      <a:pt x="52" y="1088"/>
                    </a:lnTo>
                    <a:lnTo>
                      <a:pt x="65" y="966"/>
                    </a:lnTo>
                    <a:lnTo>
                      <a:pt x="88" y="841"/>
                    </a:lnTo>
                    <a:lnTo>
                      <a:pt x="122" y="708"/>
                    </a:lnTo>
                    <a:lnTo>
                      <a:pt x="143" y="643"/>
                    </a:lnTo>
                    <a:lnTo>
                      <a:pt x="169" y="574"/>
                    </a:lnTo>
                    <a:lnTo>
                      <a:pt x="200" y="508"/>
                    </a:lnTo>
                    <a:lnTo>
                      <a:pt x="232" y="441"/>
                    </a:lnTo>
                    <a:lnTo>
                      <a:pt x="270" y="375"/>
                    </a:lnTo>
                    <a:lnTo>
                      <a:pt x="312" y="310"/>
                    </a:lnTo>
                    <a:lnTo>
                      <a:pt x="360" y="244"/>
                    </a:lnTo>
                    <a:lnTo>
                      <a:pt x="411" y="181"/>
                    </a:lnTo>
                    <a:lnTo>
                      <a:pt x="468" y="118"/>
                    </a:lnTo>
                    <a:lnTo>
                      <a:pt x="531" y="56"/>
                    </a:lnTo>
                    <a:lnTo>
                      <a:pt x="53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762F"/>
                  </a:gs>
                  <a:gs pos="100000">
                    <a:srgbClr val="66FF66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40" name="Freeform 86"/>
              <p:cNvSpPr>
                <a:spLocks/>
              </p:cNvSpPr>
              <p:nvPr/>
            </p:nvSpPr>
            <p:spPr bwMode="auto">
              <a:xfrm>
                <a:off x="2178" y="1761"/>
                <a:ext cx="244" cy="848"/>
              </a:xfrm>
              <a:custGeom>
                <a:avLst/>
                <a:gdLst>
                  <a:gd name="T0" fmla="*/ 0 w 489"/>
                  <a:gd name="T1" fmla="*/ 0 h 1695"/>
                  <a:gd name="T2" fmla="*/ 0 w 489"/>
                  <a:gd name="T3" fmla="*/ 1 h 1695"/>
                  <a:gd name="T4" fmla="*/ 0 w 489"/>
                  <a:gd name="T5" fmla="*/ 1 h 1695"/>
                  <a:gd name="T6" fmla="*/ 0 w 489"/>
                  <a:gd name="T7" fmla="*/ 1 h 1695"/>
                  <a:gd name="T8" fmla="*/ 0 w 489"/>
                  <a:gd name="T9" fmla="*/ 1 h 1695"/>
                  <a:gd name="T10" fmla="*/ 0 w 489"/>
                  <a:gd name="T11" fmla="*/ 1 h 1695"/>
                  <a:gd name="T12" fmla="*/ 0 w 489"/>
                  <a:gd name="T13" fmla="*/ 1 h 1695"/>
                  <a:gd name="T14" fmla="*/ 0 w 489"/>
                  <a:gd name="T15" fmla="*/ 1 h 1695"/>
                  <a:gd name="T16" fmla="*/ 0 w 489"/>
                  <a:gd name="T17" fmla="*/ 1 h 1695"/>
                  <a:gd name="T18" fmla="*/ 0 w 489"/>
                  <a:gd name="T19" fmla="*/ 1 h 1695"/>
                  <a:gd name="T20" fmla="*/ 0 w 489"/>
                  <a:gd name="T21" fmla="*/ 1 h 1695"/>
                  <a:gd name="T22" fmla="*/ 0 w 489"/>
                  <a:gd name="T23" fmla="*/ 1 h 1695"/>
                  <a:gd name="T24" fmla="*/ 0 w 489"/>
                  <a:gd name="T25" fmla="*/ 1 h 1695"/>
                  <a:gd name="T26" fmla="*/ 0 w 489"/>
                  <a:gd name="T27" fmla="*/ 1 h 1695"/>
                  <a:gd name="T28" fmla="*/ 0 w 489"/>
                  <a:gd name="T29" fmla="*/ 1 h 1695"/>
                  <a:gd name="T30" fmla="*/ 0 w 489"/>
                  <a:gd name="T31" fmla="*/ 1 h 1695"/>
                  <a:gd name="T32" fmla="*/ 0 w 489"/>
                  <a:gd name="T33" fmla="*/ 1 h 1695"/>
                  <a:gd name="T34" fmla="*/ 0 w 489"/>
                  <a:gd name="T35" fmla="*/ 1 h 1695"/>
                  <a:gd name="T36" fmla="*/ 0 w 489"/>
                  <a:gd name="T37" fmla="*/ 1 h 1695"/>
                  <a:gd name="T38" fmla="*/ 0 w 489"/>
                  <a:gd name="T39" fmla="*/ 1 h 1695"/>
                  <a:gd name="T40" fmla="*/ 0 w 489"/>
                  <a:gd name="T41" fmla="*/ 1 h 1695"/>
                  <a:gd name="T42" fmla="*/ 0 w 489"/>
                  <a:gd name="T43" fmla="*/ 1 h 1695"/>
                  <a:gd name="T44" fmla="*/ 0 w 489"/>
                  <a:gd name="T45" fmla="*/ 1 h 1695"/>
                  <a:gd name="T46" fmla="*/ 0 w 489"/>
                  <a:gd name="T47" fmla="*/ 1 h 1695"/>
                  <a:gd name="T48" fmla="*/ 0 w 489"/>
                  <a:gd name="T49" fmla="*/ 1 h 1695"/>
                  <a:gd name="T50" fmla="*/ 0 w 489"/>
                  <a:gd name="T51" fmla="*/ 1 h 1695"/>
                  <a:gd name="T52" fmla="*/ 0 w 489"/>
                  <a:gd name="T53" fmla="*/ 1 h 1695"/>
                  <a:gd name="T54" fmla="*/ 0 w 489"/>
                  <a:gd name="T55" fmla="*/ 1 h 1695"/>
                  <a:gd name="T56" fmla="*/ 0 w 489"/>
                  <a:gd name="T57" fmla="*/ 0 h 1695"/>
                  <a:gd name="T58" fmla="*/ 0 w 489"/>
                  <a:gd name="T59" fmla="*/ 0 h 169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89"/>
                  <a:gd name="T91" fmla="*/ 0 h 1695"/>
                  <a:gd name="T92" fmla="*/ 489 w 489"/>
                  <a:gd name="T93" fmla="*/ 1695 h 169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89" h="1695">
                    <a:moveTo>
                      <a:pt x="341" y="0"/>
                    </a:moveTo>
                    <a:lnTo>
                      <a:pt x="356" y="61"/>
                    </a:lnTo>
                    <a:lnTo>
                      <a:pt x="386" y="222"/>
                    </a:lnTo>
                    <a:lnTo>
                      <a:pt x="434" y="734"/>
                    </a:lnTo>
                    <a:lnTo>
                      <a:pt x="417" y="1024"/>
                    </a:lnTo>
                    <a:lnTo>
                      <a:pt x="390" y="1167"/>
                    </a:lnTo>
                    <a:lnTo>
                      <a:pt x="373" y="1235"/>
                    </a:lnTo>
                    <a:lnTo>
                      <a:pt x="350" y="1302"/>
                    </a:lnTo>
                    <a:lnTo>
                      <a:pt x="323" y="1365"/>
                    </a:lnTo>
                    <a:lnTo>
                      <a:pt x="293" y="1426"/>
                    </a:lnTo>
                    <a:lnTo>
                      <a:pt x="257" y="1483"/>
                    </a:lnTo>
                    <a:lnTo>
                      <a:pt x="217" y="1536"/>
                    </a:lnTo>
                    <a:lnTo>
                      <a:pt x="171" y="1583"/>
                    </a:lnTo>
                    <a:lnTo>
                      <a:pt x="120" y="1627"/>
                    </a:lnTo>
                    <a:lnTo>
                      <a:pt x="63" y="1663"/>
                    </a:lnTo>
                    <a:lnTo>
                      <a:pt x="0" y="1695"/>
                    </a:lnTo>
                    <a:lnTo>
                      <a:pt x="114" y="1648"/>
                    </a:lnTo>
                    <a:lnTo>
                      <a:pt x="168" y="1614"/>
                    </a:lnTo>
                    <a:lnTo>
                      <a:pt x="225" y="1566"/>
                    </a:lnTo>
                    <a:lnTo>
                      <a:pt x="282" y="1505"/>
                    </a:lnTo>
                    <a:lnTo>
                      <a:pt x="339" y="1427"/>
                    </a:lnTo>
                    <a:lnTo>
                      <a:pt x="390" y="1334"/>
                    </a:lnTo>
                    <a:lnTo>
                      <a:pt x="434" y="1220"/>
                    </a:lnTo>
                    <a:lnTo>
                      <a:pt x="489" y="926"/>
                    </a:lnTo>
                    <a:lnTo>
                      <a:pt x="481" y="530"/>
                    </a:lnTo>
                    <a:lnTo>
                      <a:pt x="447" y="293"/>
                    </a:lnTo>
                    <a:lnTo>
                      <a:pt x="420" y="161"/>
                    </a:lnTo>
                    <a:lnTo>
                      <a:pt x="386" y="25"/>
                    </a:lnTo>
                    <a:lnTo>
                      <a:pt x="34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762F"/>
                  </a:gs>
                  <a:gs pos="100000">
                    <a:srgbClr val="66FF66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41" name="Freeform 87"/>
              <p:cNvSpPr>
                <a:spLocks/>
              </p:cNvSpPr>
              <p:nvPr/>
            </p:nvSpPr>
            <p:spPr bwMode="auto">
              <a:xfrm>
                <a:off x="1748" y="1698"/>
                <a:ext cx="387" cy="868"/>
              </a:xfrm>
              <a:custGeom>
                <a:avLst/>
                <a:gdLst>
                  <a:gd name="T0" fmla="*/ 0 w 776"/>
                  <a:gd name="T1" fmla="*/ 0 h 1737"/>
                  <a:gd name="T2" fmla="*/ 0 w 776"/>
                  <a:gd name="T3" fmla="*/ 0 h 1737"/>
                  <a:gd name="T4" fmla="*/ 0 w 776"/>
                  <a:gd name="T5" fmla="*/ 0 h 1737"/>
                  <a:gd name="T6" fmla="*/ 0 w 776"/>
                  <a:gd name="T7" fmla="*/ 0 h 1737"/>
                  <a:gd name="T8" fmla="*/ 0 w 776"/>
                  <a:gd name="T9" fmla="*/ 0 h 1737"/>
                  <a:gd name="T10" fmla="*/ 0 w 776"/>
                  <a:gd name="T11" fmla="*/ 0 h 1737"/>
                  <a:gd name="T12" fmla="*/ 0 w 776"/>
                  <a:gd name="T13" fmla="*/ 0 h 1737"/>
                  <a:gd name="T14" fmla="*/ 0 w 776"/>
                  <a:gd name="T15" fmla="*/ 0 h 1737"/>
                  <a:gd name="T16" fmla="*/ 0 w 776"/>
                  <a:gd name="T17" fmla="*/ 0 h 1737"/>
                  <a:gd name="T18" fmla="*/ 0 w 776"/>
                  <a:gd name="T19" fmla="*/ 0 h 1737"/>
                  <a:gd name="T20" fmla="*/ 0 w 776"/>
                  <a:gd name="T21" fmla="*/ 0 h 1737"/>
                  <a:gd name="T22" fmla="*/ 0 w 776"/>
                  <a:gd name="T23" fmla="*/ 0 h 1737"/>
                  <a:gd name="T24" fmla="*/ 0 w 776"/>
                  <a:gd name="T25" fmla="*/ 0 h 1737"/>
                  <a:gd name="T26" fmla="*/ 0 w 776"/>
                  <a:gd name="T27" fmla="*/ 0 h 1737"/>
                  <a:gd name="T28" fmla="*/ 0 w 776"/>
                  <a:gd name="T29" fmla="*/ 0 h 1737"/>
                  <a:gd name="T30" fmla="*/ 0 w 776"/>
                  <a:gd name="T31" fmla="*/ 0 h 1737"/>
                  <a:gd name="T32" fmla="*/ 0 w 776"/>
                  <a:gd name="T33" fmla="*/ 0 h 1737"/>
                  <a:gd name="T34" fmla="*/ 0 w 776"/>
                  <a:gd name="T35" fmla="*/ 0 h 1737"/>
                  <a:gd name="T36" fmla="*/ 0 w 776"/>
                  <a:gd name="T37" fmla="*/ 0 h 1737"/>
                  <a:gd name="T38" fmla="*/ 0 w 776"/>
                  <a:gd name="T39" fmla="*/ 0 h 1737"/>
                  <a:gd name="T40" fmla="*/ 0 w 776"/>
                  <a:gd name="T41" fmla="*/ 0 h 1737"/>
                  <a:gd name="T42" fmla="*/ 0 w 776"/>
                  <a:gd name="T43" fmla="*/ 0 h 1737"/>
                  <a:gd name="T44" fmla="*/ 0 w 776"/>
                  <a:gd name="T45" fmla="*/ 0 h 1737"/>
                  <a:gd name="T46" fmla="*/ 0 w 776"/>
                  <a:gd name="T47" fmla="*/ 0 h 1737"/>
                  <a:gd name="T48" fmla="*/ 0 w 776"/>
                  <a:gd name="T49" fmla="*/ 0 h 1737"/>
                  <a:gd name="T50" fmla="*/ 0 w 776"/>
                  <a:gd name="T51" fmla="*/ 0 h 1737"/>
                  <a:gd name="T52" fmla="*/ 0 w 776"/>
                  <a:gd name="T53" fmla="*/ 0 h 1737"/>
                  <a:gd name="T54" fmla="*/ 0 w 776"/>
                  <a:gd name="T55" fmla="*/ 0 h 1737"/>
                  <a:gd name="T56" fmla="*/ 0 w 776"/>
                  <a:gd name="T57" fmla="*/ 0 h 1737"/>
                  <a:gd name="T58" fmla="*/ 0 w 776"/>
                  <a:gd name="T59" fmla="*/ 0 h 1737"/>
                  <a:gd name="T60" fmla="*/ 0 w 776"/>
                  <a:gd name="T61" fmla="*/ 0 h 1737"/>
                  <a:gd name="T62" fmla="*/ 0 w 776"/>
                  <a:gd name="T63" fmla="*/ 0 h 1737"/>
                  <a:gd name="T64" fmla="*/ 0 w 776"/>
                  <a:gd name="T65" fmla="*/ 0 h 1737"/>
                  <a:gd name="T66" fmla="*/ 0 w 776"/>
                  <a:gd name="T67" fmla="*/ 0 h 1737"/>
                  <a:gd name="T68" fmla="*/ 0 w 776"/>
                  <a:gd name="T69" fmla="*/ 0 h 1737"/>
                  <a:gd name="T70" fmla="*/ 0 w 776"/>
                  <a:gd name="T71" fmla="*/ 0 h 1737"/>
                  <a:gd name="T72" fmla="*/ 0 w 776"/>
                  <a:gd name="T73" fmla="*/ 0 h 1737"/>
                  <a:gd name="T74" fmla="*/ 0 w 776"/>
                  <a:gd name="T75" fmla="*/ 0 h 1737"/>
                  <a:gd name="T76" fmla="*/ 0 w 776"/>
                  <a:gd name="T77" fmla="*/ 0 h 1737"/>
                  <a:gd name="T78" fmla="*/ 0 w 776"/>
                  <a:gd name="T79" fmla="*/ 0 h 1737"/>
                  <a:gd name="T80" fmla="*/ 0 w 776"/>
                  <a:gd name="T81" fmla="*/ 0 h 1737"/>
                  <a:gd name="T82" fmla="*/ 0 w 776"/>
                  <a:gd name="T83" fmla="*/ 0 h 1737"/>
                  <a:gd name="T84" fmla="*/ 0 w 776"/>
                  <a:gd name="T85" fmla="*/ 0 h 1737"/>
                  <a:gd name="T86" fmla="*/ 0 w 776"/>
                  <a:gd name="T87" fmla="*/ 0 h 1737"/>
                  <a:gd name="T88" fmla="*/ 0 w 776"/>
                  <a:gd name="T89" fmla="*/ 0 h 1737"/>
                  <a:gd name="T90" fmla="*/ 0 w 776"/>
                  <a:gd name="T91" fmla="*/ 0 h 1737"/>
                  <a:gd name="T92" fmla="*/ 0 w 776"/>
                  <a:gd name="T93" fmla="*/ 0 h 1737"/>
                  <a:gd name="T94" fmla="*/ 0 w 776"/>
                  <a:gd name="T95" fmla="*/ 0 h 1737"/>
                  <a:gd name="T96" fmla="*/ 0 w 776"/>
                  <a:gd name="T97" fmla="*/ 0 h 1737"/>
                  <a:gd name="T98" fmla="*/ 0 w 776"/>
                  <a:gd name="T99" fmla="*/ 0 h 1737"/>
                  <a:gd name="T100" fmla="*/ 0 w 776"/>
                  <a:gd name="T101" fmla="*/ 0 h 1737"/>
                  <a:gd name="T102" fmla="*/ 0 w 776"/>
                  <a:gd name="T103" fmla="*/ 0 h 1737"/>
                  <a:gd name="T104" fmla="*/ 0 w 776"/>
                  <a:gd name="T105" fmla="*/ 0 h 1737"/>
                  <a:gd name="T106" fmla="*/ 0 w 776"/>
                  <a:gd name="T107" fmla="*/ 0 h 1737"/>
                  <a:gd name="T108" fmla="*/ 0 w 776"/>
                  <a:gd name="T109" fmla="*/ 0 h 1737"/>
                  <a:gd name="T110" fmla="*/ 0 w 776"/>
                  <a:gd name="T111" fmla="*/ 0 h 1737"/>
                  <a:gd name="T112" fmla="*/ 0 w 776"/>
                  <a:gd name="T113" fmla="*/ 0 h 1737"/>
                  <a:gd name="T114" fmla="*/ 0 w 776"/>
                  <a:gd name="T115" fmla="*/ 0 h 1737"/>
                  <a:gd name="T116" fmla="*/ 0 w 776"/>
                  <a:gd name="T117" fmla="*/ 0 h 173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76"/>
                  <a:gd name="T178" fmla="*/ 0 h 1737"/>
                  <a:gd name="T179" fmla="*/ 776 w 776"/>
                  <a:gd name="T180" fmla="*/ 1737 h 173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76" h="1737">
                    <a:moveTo>
                      <a:pt x="677" y="726"/>
                    </a:moveTo>
                    <a:lnTo>
                      <a:pt x="686" y="486"/>
                    </a:lnTo>
                    <a:lnTo>
                      <a:pt x="666" y="277"/>
                    </a:lnTo>
                    <a:lnTo>
                      <a:pt x="639" y="174"/>
                    </a:lnTo>
                    <a:lnTo>
                      <a:pt x="599" y="83"/>
                    </a:lnTo>
                    <a:lnTo>
                      <a:pt x="610" y="233"/>
                    </a:lnTo>
                    <a:lnTo>
                      <a:pt x="588" y="370"/>
                    </a:lnTo>
                    <a:lnTo>
                      <a:pt x="565" y="435"/>
                    </a:lnTo>
                    <a:lnTo>
                      <a:pt x="538" y="494"/>
                    </a:lnTo>
                    <a:lnTo>
                      <a:pt x="506" y="551"/>
                    </a:lnTo>
                    <a:lnTo>
                      <a:pt x="470" y="606"/>
                    </a:lnTo>
                    <a:lnTo>
                      <a:pt x="432" y="657"/>
                    </a:lnTo>
                    <a:lnTo>
                      <a:pt x="394" y="705"/>
                    </a:lnTo>
                    <a:lnTo>
                      <a:pt x="354" y="752"/>
                    </a:lnTo>
                    <a:lnTo>
                      <a:pt x="316" y="796"/>
                    </a:lnTo>
                    <a:lnTo>
                      <a:pt x="280" y="836"/>
                    </a:lnTo>
                    <a:lnTo>
                      <a:pt x="247" y="876"/>
                    </a:lnTo>
                    <a:lnTo>
                      <a:pt x="194" y="946"/>
                    </a:lnTo>
                    <a:lnTo>
                      <a:pt x="152" y="1020"/>
                    </a:lnTo>
                    <a:lnTo>
                      <a:pt x="114" y="1104"/>
                    </a:lnTo>
                    <a:lnTo>
                      <a:pt x="88" y="1300"/>
                    </a:lnTo>
                    <a:lnTo>
                      <a:pt x="97" y="1351"/>
                    </a:lnTo>
                    <a:lnTo>
                      <a:pt x="116" y="1406"/>
                    </a:lnTo>
                    <a:lnTo>
                      <a:pt x="147" y="1459"/>
                    </a:lnTo>
                    <a:lnTo>
                      <a:pt x="187" y="1516"/>
                    </a:lnTo>
                    <a:lnTo>
                      <a:pt x="240" y="1572"/>
                    </a:lnTo>
                    <a:lnTo>
                      <a:pt x="306" y="1627"/>
                    </a:lnTo>
                    <a:lnTo>
                      <a:pt x="346" y="1655"/>
                    </a:lnTo>
                    <a:lnTo>
                      <a:pt x="388" y="1682"/>
                    </a:lnTo>
                    <a:lnTo>
                      <a:pt x="434" y="1710"/>
                    </a:lnTo>
                    <a:lnTo>
                      <a:pt x="485" y="1737"/>
                    </a:lnTo>
                    <a:lnTo>
                      <a:pt x="380" y="1699"/>
                    </a:lnTo>
                    <a:lnTo>
                      <a:pt x="280" y="1649"/>
                    </a:lnTo>
                    <a:lnTo>
                      <a:pt x="225" y="1617"/>
                    </a:lnTo>
                    <a:lnTo>
                      <a:pt x="171" y="1579"/>
                    </a:lnTo>
                    <a:lnTo>
                      <a:pt x="120" y="1534"/>
                    </a:lnTo>
                    <a:lnTo>
                      <a:pt x="76" y="1482"/>
                    </a:lnTo>
                    <a:lnTo>
                      <a:pt x="12" y="1361"/>
                    </a:lnTo>
                    <a:lnTo>
                      <a:pt x="0" y="1212"/>
                    </a:lnTo>
                    <a:lnTo>
                      <a:pt x="19" y="1129"/>
                    </a:lnTo>
                    <a:lnTo>
                      <a:pt x="59" y="1037"/>
                    </a:lnTo>
                    <a:lnTo>
                      <a:pt x="111" y="948"/>
                    </a:lnTo>
                    <a:lnTo>
                      <a:pt x="135" y="908"/>
                    </a:lnTo>
                    <a:lnTo>
                      <a:pt x="162" y="870"/>
                    </a:lnTo>
                    <a:lnTo>
                      <a:pt x="213" y="804"/>
                    </a:lnTo>
                    <a:lnTo>
                      <a:pt x="263" y="745"/>
                    </a:lnTo>
                    <a:lnTo>
                      <a:pt x="312" y="691"/>
                    </a:lnTo>
                    <a:lnTo>
                      <a:pt x="360" y="642"/>
                    </a:lnTo>
                    <a:lnTo>
                      <a:pt x="403" y="598"/>
                    </a:lnTo>
                    <a:lnTo>
                      <a:pt x="443" y="553"/>
                    </a:lnTo>
                    <a:lnTo>
                      <a:pt x="561" y="344"/>
                    </a:lnTo>
                    <a:lnTo>
                      <a:pt x="586" y="197"/>
                    </a:lnTo>
                    <a:lnTo>
                      <a:pt x="578" y="0"/>
                    </a:lnTo>
                    <a:lnTo>
                      <a:pt x="601" y="30"/>
                    </a:lnTo>
                    <a:lnTo>
                      <a:pt x="656" y="125"/>
                    </a:lnTo>
                    <a:lnTo>
                      <a:pt x="723" y="296"/>
                    </a:lnTo>
                    <a:lnTo>
                      <a:pt x="776" y="547"/>
                    </a:lnTo>
                    <a:lnTo>
                      <a:pt x="677" y="72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762F"/>
                  </a:gs>
                  <a:gs pos="100000">
                    <a:srgbClr val="66FF66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42" name="Freeform 88"/>
              <p:cNvSpPr>
                <a:spLocks/>
              </p:cNvSpPr>
              <p:nvPr/>
            </p:nvSpPr>
            <p:spPr bwMode="auto">
              <a:xfrm>
                <a:off x="1876" y="2578"/>
                <a:ext cx="127" cy="316"/>
              </a:xfrm>
              <a:custGeom>
                <a:avLst/>
                <a:gdLst>
                  <a:gd name="T0" fmla="*/ 0 w 255"/>
                  <a:gd name="T1" fmla="*/ 0 h 633"/>
                  <a:gd name="T2" fmla="*/ 0 w 255"/>
                  <a:gd name="T3" fmla="*/ 0 h 633"/>
                  <a:gd name="T4" fmla="*/ 0 w 255"/>
                  <a:gd name="T5" fmla="*/ 0 h 633"/>
                  <a:gd name="T6" fmla="*/ 0 w 255"/>
                  <a:gd name="T7" fmla="*/ 0 h 633"/>
                  <a:gd name="T8" fmla="*/ 0 w 255"/>
                  <a:gd name="T9" fmla="*/ 0 h 633"/>
                  <a:gd name="T10" fmla="*/ 0 w 255"/>
                  <a:gd name="T11" fmla="*/ 0 h 633"/>
                  <a:gd name="T12" fmla="*/ 0 w 255"/>
                  <a:gd name="T13" fmla="*/ 0 h 633"/>
                  <a:gd name="T14" fmla="*/ 0 w 255"/>
                  <a:gd name="T15" fmla="*/ 0 h 633"/>
                  <a:gd name="T16" fmla="*/ 0 w 255"/>
                  <a:gd name="T17" fmla="*/ 0 h 633"/>
                  <a:gd name="T18" fmla="*/ 0 w 255"/>
                  <a:gd name="T19" fmla="*/ 0 h 633"/>
                  <a:gd name="T20" fmla="*/ 0 w 255"/>
                  <a:gd name="T21" fmla="*/ 0 h 633"/>
                  <a:gd name="T22" fmla="*/ 0 w 255"/>
                  <a:gd name="T23" fmla="*/ 0 h 633"/>
                  <a:gd name="T24" fmla="*/ 0 w 255"/>
                  <a:gd name="T25" fmla="*/ 0 h 633"/>
                  <a:gd name="T26" fmla="*/ 0 w 255"/>
                  <a:gd name="T27" fmla="*/ 0 h 633"/>
                  <a:gd name="T28" fmla="*/ 0 w 255"/>
                  <a:gd name="T29" fmla="*/ 0 h 633"/>
                  <a:gd name="T30" fmla="*/ 0 w 255"/>
                  <a:gd name="T31" fmla="*/ 0 h 633"/>
                  <a:gd name="T32" fmla="*/ 0 w 255"/>
                  <a:gd name="T33" fmla="*/ 0 h 633"/>
                  <a:gd name="T34" fmla="*/ 0 w 255"/>
                  <a:gd name="T35" fmla="*/ 0 h 6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5"/>
                  <a:gd name="T55" fmla="*/ 0 h 633"/>
                  <a:gd name="T56" fmla="*/ 255 w 255"/>
                  <a:gd name="T57" fmla="*/ 633 h 63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5" h="633">
                    <a:moveTo>
                      <a:pt x="192" y="2"/>
                    </a:moveTo>
                    <a:lnTo>
                      <a:pt x="196" y="178"/>
                    </a:lnTo>
                    <a:lnTo>
                      <a:pt x="179" y="272"/>
                    </a:lnTo>
                    <a:lnTo>
                      <a:pt x="142" y="378"/>
                    </a:lnTo>
                    <a:lnTo>
                      <a:pt x="116" y="437"/>
                    </a:lnTo>
                    <a:lnTo>
                      <a:pt x="84" y="500"/>
                    </a:lnTo>
                    <a:lnTo>
                      <a:pt x="46" y="564"/>
                    </a:lnTo>
                    <a:lnTo>
                      <a:pt x="0" y="633"/>
                    </a:lnTo>
                    <a:lnTo>
                      <a:pt x="40" y="587"/>
                    </a:lnTo>
                    <a:lnTo>
                      <a:pt x="82" y="532"/>
                    </a:lnTo>
                    <a:lnTo>
                      <a:pt x="129" y="462"/>
                    </a:lnTo>
                    <a:lnTo>
                      <a:pt x="177" y="376"/>
                    </a:lnTo>
                    <a:lnTo>
                      <a:pt x="217" y="275"/>
                    </a:lnTo>
                    <a:lnTo>
                      <a:pt x="255" y="47"/>
                    </a:lnTo>
                    <a:lnTo>
                      <a:pt x="220" y="17"/>
                    </a:lnTo>
                    <a:lnTo>
                      <a:pt x="199" y="0"/>
                    </a:lnTo>
                    <a:lnTo>
                      <a:pt x="192" y="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762F"/>
                  </a:gs>
                  <a:gs pos="100000">
                    <a:srgbClr val="66FF66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43" name="Freeform 89"/>
              <p:cNvSpPr>
                <a:spLocks/>
              </p:cNvSpPr>
              <p:nvPr/>
            </p:nvSpPr>
            <p:spPr bwMode="auto">
              <a:xfrm>
                <a:off x="1829" y="2648"/>
                <a:ext cx="230" cy="346"/>
              </a:xfrm>
              <a:custGeom>
                <a:avLst/>
                <a:gdLst>
                  <a:gd name="T0" fmla="*/ 1 w 460"/>
                  <a:gd name="T1" fmla="*/ 1 h 692"/>
                  <a:gd name="T2" fmla="*/ 1 w 460"/>
                  <a:gd name="T3" fmla="*/ 1 h 692"/>
                  <a:gd name="T4" fmla="*/ 1 w 460"/>
                  <a:gd name="T5" fmla="*/ 1 h 692"/>
                  <a:gd name="T6" fmla="*/ 1 w 460"/>
                  <a:gd name="T7" fmla="*/ 1 h 692"/>
                  <a:gd name="T8" fmla="*/ 1 w 460"/>
                  <a:gd name="T9" fmla="*/ 1 h 692"/>
                  <a:gd name="T10" fmla="*/ 1 w 460"/>
                  <a:gd name="T11" fmla="*/ 1 h 692"/>
                  <a:gd name="T12" fmla="*/ 1 w 460"/>
                  <a:gd name="T13" fmla="*/ 1 h 692"/>
                  <a:gd name="T14" fmla="*/ 1 w 460"/>
                  <a:gd name="T15" fmla="*/ 1 h 692"/>
                  <a:gd name="T16" fmla="*/ 1 w 460"/>
                  <a:gd name="T17" fmla="*/ 1 h 692"/>
                  <a:gd name="T18" fmla="*/ 1 w 460"/>
                  <a:gd name="T19" fmla="*/ 1 h 692"/>
                  <a:gd name="T20" fmla="*/ 1 w 460"/>
                  <a:gd name="T21" fmla="*/ 1 h 692"/>
                  <a:gd name="T22" fmla="*/ 0 w 460"/>
                  <a:gd name="T23" fmla="*/ 1 h 692"/>
                  <a:gd name="T24" fmla="*/ 1 w 460"/>
                  <a:gd name="T25" fmla="*/ 1 h 692"/>
                  <a:gd name="T26" fmla="*/ 1 w 460"/>
                  <a:gd name="T27" fmla="*/ 1 h 692"/>
                  <a:gd name="T28" fmla="*/ 1 w 460"/>
                  <a:gd name="T29" fmla="*/ 1 h 692"/>
                  <a:gd name="T30" fmla="*/ 1 w 460"/>
                  <a:gd name="T31" fmla="*/ 1 h 692"/>
                  <a:gd name="T32" fmla="*/ 1 w 460"/>
                  <a:gd name="T33" fmla="*/ 1 h 692"/>
                  <a:gd name="T34" fmla="*/ 1 w 460"/>
                  <a:gd name="T35" fmla="*/ 1 h 692"/>
                  <a:gd name="T36" fmla="*/ 1 w 460"/>
                  <a:gd name="T37" fmla="*/ 1 h 692"/>
                  <a:gd name="T38" fmla="*/ 1 w 460"/>
                  <a:gd name="T39" fmla="*/ 1 h 692"/>
                  <a:gd name="T40" fmla="*/ 1 w 460"/>
                  <a:gd name="T41" fmla="*/ 1 h 692"/>
                  <a:gd name="T42" fmla="*/ 1 w 460"/>
                  <a:gd name="T43" fmla="*/ 1 h 692"/>
                  <a:gd name="T44" fmla="*/ 1 w 460"/>
                  <a:gd name="T45" fmla="*/ 0 h 692"/>
                  <a:gd name="T46" fmla="*/ 1 w 460"/>
                  <a:gd name="T47" fmla="*/ 1 h 692"/>
                  <a:gd name="T48" fmla="*/ 1 w 460"/>
                  <a:gd name="T49" fmla="*/ 1 h 69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0"/>
                  <a:gd name="T76" fmla="*/ 0 h 692"/>
                  <a:gd name="T77" fmla="*/ 460 w 460"/>
                  <a:gd name="T78" fmla="*/ 692 h 69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0" h="692">
                    <a:moveTo>
                      <a:pt x="412" y="27"/>
                    </a:moveTo>
                    <a:lnTo>
                      <a:pt x="393" y="90"/>
                    </a:lnTo>
                    <a:lnTo>
                      <a:pt x="365" y="160"/>
                    </a:lnTo>
                    <a:lnTo>
                      <a:pt x="325" y="249"/>
                    </a:lnTo>
                    <a:lnTo>
                      <a:pt x="298" y="301"/>
                    </a:lnTo>
                    <a:lnTo>
                      <a:pt x="268" y="354"/>
                    </a:lnTo>
                    <a:lnTo>
                      <a:pt x="235" y="409"/>
                    </a:lnTo>
                    <a:lnTo>
                      <a:pt x="197" y="466"/>
                    </a:lnTo>
                    <a:lnTo>
                      <a:pt x="154" y="523"/>
                    </a:lnTo>
                    <a:lnTo>
                      <a:pt x="108" y="580"/>
                    </a:lnTo>
                    <a:lnTo>
                      <a:pt x="55" y="637"/>
                    </a:lnTo>
                    <a:lnTo>
                      <a:pt x="0" y="692"/>
                    </a:lnTo>
                    <a:lnTo>
                      <a:pt x="63" y="643"/>
                    </a:lnTo>
                    <a:lnTo>
                      <a:pt x="129" y="582"/>
                    </a:lnTo>
                    <a:lnTo>
                      <a:pt x="167" y="544"/>
                    </a:lnTo>
                    <a:lnTo>
                      <a:pt x="205" y="502"/>
                    </a:lnTo>
                    <a:lnTo>
                      <a:pt x="247" y="457"/>
                    </a:lnTo>
                    <a:lnTo>
                      <a:pt x="287" y="405"/>
                    </a:lnTo>
                    <a:lnTo>
                      <a:pt x="325" y="352"/>
                    </a:lnTo>
                    <a:lnTo>
                      <a:pt x="361" y="295"/>
                    </a:lnTo>
                    <a:lnTo>
                      <a:pt x="422" y="170"/>
                    </a:lnTo>
                    <a:lnTo>
                      <a:pt x="460" y="36"/>
                    </a:lnTo>
                    <a:lnTo>
                      <a:pt x="445" y="0"/>
                    </a:lnTo>
                    <a:lnTo>
                      <a:pt x="412" y="2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762F"/>
                  </a:gs>
                  <a:gs pos="100000">
                    <a:srgbClr val="66FF66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3" name="Group 90"/>
            <p:cNvGrpSpPr>
              <a:grpSpLocks/>
            </p:cNvGrpSpPr>
            <p:nvPr/>
          </p:nvGrpSpPr>
          <p:grpSpPr bwMode="auto">
            <a:xfrm>
              <a:off x="3489" y="1007"/>
              <a:ext cx="791" cy="1853"/>
              <a:chOff x="1031" y="1179"/>
              <a:chExt cx="791" cy="1853"/>
            </a:xfrm>
          </p:grpSpPr>
          <p:sp>
            <p:nvSpPr>
              <p:cNvPr id="25613" name="Freeform 91"/>
              <p:cNvSpPr>
                <a:spLocks/>
              </p:cNvSpPr>
              <p:nvPr/>
            </p:nvSpPr>
            <p:spPr bwMode="auto">
              <a:xfrm>
                <a:off x="1292" y="2290"/>
                <a:ext cx="280" cy="742"/>
              </a:xfrm>
              <a:custGeom>
                <a:avLst/>
                <a:gdLst>
                  <a:gd name="T0" fmla="*/ 1 w 560"/>
                  <a:gd name="T1" fmla="*/ 0 h 1482"/>
                  <a:gd name="T2" fmla="*/ 0 w 560"/>
                  <a:gd name="T3" fmla="*/ 1 h 1482"/>
                  <a:gd name="T4" fmla="*/ 1 w 560"/>
                  <a:gd name="T5" fmla="*/ 1 h 1482"/>
                  <a:gd name="T6" fmla="*/ 1 w 560"/>
                  <a:gd name="T7" fmla="*/ 1 h 1482"/>
                  <a:gd name="T8" fmla="*/ 1 w 560"/>
                  <a:gd name="T9" fmla="*/ 1 h 1482"/>
                  <a:gd name="T10" fmla="*/ 1 w 560"/>
                  <a:gd name="T11" fmla="*/ 1 h 1482"/>
                  <a:gd name="T12" fmla="*/ 1 w 560"/>
                  <a:gd name="T13" fmla="*/ 1 h 1482"/>
                  <a:gd name="T14" fmla="*/ 1 w 560"/>
                  <a:gd name="T15" fmla="*/ 1 h 1482"/>
                  <a:gd name="T16" fmla="*/ 1 w 560"/>
                  <a:gd name="T17" fmla="*/ 1 h 1482"/>
                  <a:gd name="T18" fmla="*/ 1 w 560"/>
                  <a:gd name="T19" fmla="*/ 1 h 1482"/>
                  <a:gd name="T20" fmla="*/ 1 w 560"/>
                  <a:gd name="T21" fmla="*/ 1 h 1482"/>
                  <a:gd name="T22" fmla="*/ 1 w 560"/>
                  <a:gd name="T23" fmla="*/ 1 h 1482"/>
                  <a:gd name="T24" fmla="*/ 1 w 560"/>
                  <a:gd name="T25" fmla="*/ 1 h 1482"/>
                  <a:gd name="T26" fmla="*/ 1 w 560"/>
                  <a:gd name="T27" fmla="*/ 1 h 1482"/>
                  <a:gd name="T28" fmla="*/ 1 w 560"/>
                  <a:gd name="T29" fmla="*/ 1 h 1482"/>
                  <a:gd name="T30" fmla="*/ 1 w 560"/>
                  <a:gd name="T31" fmla="*/ 1 h 1482"/>
                  <a:gd name="T32" fmla="*/ 1 w 560"/>
                  <a:gd name="T33" fmla="*/ 1 h 1482"/>
                  <a:gd name="T34" fmla="*/ 1 w 560"/>
                  <a:gd name="T35" fmla="*/ 1 h 1482"/>
                  <a:gd name="T36" fmla="*/ 1 w 560"/>
                  <a:gd name="T37" fmla="*/ 1 h 1482"/>
                  <a:gd name="T38" fmla="*/ 1 w 560"/>
                  <a:gd name="T39" fmla="*/ 1 h 1482"/>
                  <a:gd name="T40" fmla="*/ 1 w 560"/>
                  <a:gd name="T41" fmla="*/ 1 h 1482"/>
                  <a:gd name="T42" fmla="*/ 1 w 560"/>
                  <a:gd name="T43" fmla="*/ 1 h 1482"/>
                  <a:gd name="T44" fmla="*/ 1 w 560"/>
                  <a:gd name="T45" fmla="*/ 1 h 1482"/>
                  <a:gd name="T46" fmla="*/ 1 w 560"/>
                  <a:gd name="T47" fmla="*/ 1 h 1482"/>
                  <a:gd name="T48" fmla="*/ 1 w 560"/>
                  <a:gd name="T49" fmla="*/ 1 h 1482"/>
                  <a:gd name="T50" fmla="*/ 1 w 560"/>
                  <a:gd name="T51" fmla="*/ 1 h 1482"/>
                  <a:gd name="T52" fmla="*/ 1 w 560"/>
                  <a:gd name="T53" fmla="*/ 1 h 1482"/>
                  <a:gd name="T54" fmla="*/ 1 w 560"/>
                  <a:gd name="T55" fmla="*/ 1 h 1482"/>
                  <a:gd name="T56" fmla="*/ 1 w 560"/>
                  <a:gd name="T57" fmla="*/ 1 h 1482"/>
                  <a:gd name="T58" fmla="*/ 1 w 560"/>
                  <a:gd name="T59" fmla="*/ 1 h 1482"/>
                  <a:gd name="T60" fmla="*/ 1 w 560"/>
                  <a:gd name="T61" fmla="*/ 1 h 1482"/>
                  <a:gd name="T62" fmla="*/ 1 w 560"/>
                  <a:gd name="T63" fmla="*/ 0 h 1482"/>
                  <a:gd name="T64" fmla="*/ 1 w 560"/>
                  <a:gd name="T65" fmla="*/ 0 h 14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60"/>
                  <a:gd name="T100" fmla="*/ 0 h 1482"/>
                  <a:gd name="T101" fmla="*/ 560 w 560"/>
                  <a:gd name="T102" fmla="*/ 1482 h 14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60" h="1482">
                    <a:moveTo>
                      <a:pt x="9" y="0"/>
                    </a:moveTo>
                    <a:lnTo>
                      <a:pt x="0" y="513"/>
                    </a:lnTo>
                    <a:lnTo>
                      <a:pt x="21" y="627"/>
                    </a:lnTo>
                    <a:lnTo>
                      <a:pt x="51" y="745"/>
                    </a:lnTo>
                    <a:lnTo>
                      <a:pt x="72" y="808"/>
                    </a:lnTo>
                    <a:lnTo>
                      <a:pt x="95" y="868"/>
                    </a:lnTo>
                    <a:lnTo>
                      <a:pt x="123" y="931"/>
                    </a:lnTo>
                    <a:lnTo>
                      <a:pt x="154" y="994"/>
                    </a:lnTo>
                    <a:lnTo>
                      <a:pt x="188" y="1057"/>
                    </a:lnTo>
                    <a:lnTo>
                      <a:pt x="228" y="1119"/>
                    </a:lnTo>
                    <a:lnTo>
                      <a:pt x="270" y="1182"/>
                    </a:lnTo>
                    <a:lnTo>
                      <a:pt x="319" y="1243"/>
                    </a:lnTo>
                    <a:lnTo>
                      <a:pt x="370" y="1304"/>
                    </a:lnTo>
                    <a:lnTo>
                      <a:pt x="429" y="1364"/>
                    </a:lnTo>
                    <a:lnTo>
                      <a:pt x="492" y="1425"/>
                    </a:lnTo>
                    <a:lnTo>
                      <a:pt x="560" y="1482"/>
                    </a:lnTo>
                    <a:lnTo>
                      <a:pt x="530" y="1450"/>
                    </a:lnTo>
                    <a:lnTo>
                      <a:pt x="498" y="1410"/>
                    </a:lnTo>
                    <a:lnTo>
                      <a:pt x="454" y="1355"/>
                    </a:lnTo>
                    <a:lnTo>
                      <a:pt x="406" y="1288"/>
                    </a:lnTo>
                    <a:lnTo>
                      <a:pt x="380" y="1252"/>
                    </a:lnTo>
                    <a:lnTo>
                      <a:pt x="353" y="1212"/>
                    </a:lnTo>
                    <a:lnTo>
                      <a:pt x="300" y="1123"/>
                    </a:lnTo>
                    <a:lnTo>
                      <a:pt x="247" y="1026"/>
                    </a:lnTo>
                    <a:lnTo>
                      <a:pt x="197" y="920"/>
                    </a:lnTo>
                    <a:lnTo>
                      <a:pt x="156" y="808"/>
                    </a:lnTo>
                    <a:lnTo>
                      <a:pt x="97" y="564"/>
                    </a:lnTo>
                    <a:lnTo>
                      <a:pt x="95" y="308"/>
                    </a:lnTo>
                    <a:lnTo>
                      <a:pt x="119" y="176"/>
                    </a:lnTo>
                    <a:lnTo>
                      <a:pt x="142" y="112"/>
                    </a:lnTo>
                    <a:lnTo>
                      <a:pt x="167" y="45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762F"/>
                  </a:gs>
                  <a:gs pos="100000">
                    <a:srgbClr val="66FF66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14" name="Freeform 92"/>
              <p:cNvSpPr>
                <a:spLocks/>
              </p:cNvSpPr>
              <p:nvPr/>
            </p:nvSpPr>
            <p:spPr bwMode="auto">
              <a:xfrm>
                <a:off x="1045" y="1193"/>
                <a:ext cx="751" cy="1124"/>
              </a:xfrm>
              <a:custGeom>
                <a:avLst/>
                <a:gdLst>
                  <a:gd name="T0" fmla="*/ 0 w 1503"/>
                  <a:gd name="T1" fmla="*/ 0 h 2249"/>
                  <a:gd name="T2" fmla="*/ 0 w 1503"/>
                  <a:gd name="T3" fmla="*/ 0 h 2249"/>
                  <a:gd name="T4" fmla="*/ 0 w 1503"/>
                  <a:gd name="T5" fmla="*/ 0 h 2249"/>
                  <a:gd name="T6" fmla="*/ 0 w 1503"/>
                  <a:gd name="T7" fmla="*/ 0 h 2249"/>
                  <a:gd name="T8" fmla="*/ 0 w 1503"/>
                  <a:gd name="T9" fmla="*/ 0 h 2249"/>
                  <a:gd name="T10" fmla="*/ 0 w 1503"/>
                  <a:gd name="T11" fmla="*/ 0 h 2249"/>
                  <a:gd name="T12" fmla="*/ 0 w 1503"/>
                  <a:gd name="T13" fmla="*/ 0 h 2249"/>
                  <a:gd name="T14" fmla="*/ 0 w 1503"/>
                  <a:gd name="T15" fmla="*/ 0 h 2249"/>
                  <a:gd name="T16" fmla="*/ 0 w 1503"/>
                  <a:gd name="T17" fmla="*/ 0 h 2249"/>
                  <a:gd name="T18" fmla="*/ 0 w 1503"/>
                  <a:gd name="T19" fmla="*/ 0 h 2249"/>
                  <a:gd name="T20" fmla="*/ 0 w 1503"/>
                  <a:gd name="T21" fmla="*/ 0 h 2249"/>
                  <a:gd name="T22" fmla="*/ 0 w 1503"/>
                  <a:gd name="T23" fmla="*/ 0 h 2249"/>
                  <a:gd name="T24" fmla="*/ 0 w 1503"/>
                  <a:gd name="T25" fmla="*/ 0 h 2249"/>
                  <a:gd name="T26" fmla="*/ 0 w 1503"/>
                  <a:gd name="T27" fmla="*/ 0 h 2249"/>
                  <a:gd name="T28" fmla="*/ 0 w 1503"/>
                  <a:gd name="T29" fmla="*/ 0 h 2249"/>
                  <a:gd name="T30" fmla="*/ 0 w 1503"/>
                  <a:gd name="T31" fmla="*/ 0 h 2249"/>
                  <a:gd name="T32" fmla="*/ 0 w 1503"/>
                  <a:gd name="T33" fmla="*/ 0 h 2249"/>
                  <a:gd name="T34" fmla="*/ 0 w 1503"/>
                  <a:gd name="T35" fmla="*/ 0 h 2249"/>
                  <a:gd name="T36" fmla="*/ 0 w 1503"/>
                  <a:gd name="T37" fmla="*/ 0 h 2249"/>
                  <a:gd name="T38" fmla="*/ 0 w 1503"/>
                  <a:gd name="T39" fmla="*/ 0 h 2249"/>
                  <a:gd name="T40" fmla="*/ 0 w 1503"/>
                  <a:gd name="T41" fmla="*/ 0 h 2249"/>
                  <a:gd name="T42" fmla="*/ 0 w 1503"/>
                  <a:gd name="T43" fmla="*/ 0 h 2249"/>
                  <a:gd name="T44" fmla="*/ 0 w 1503"/>
                  <a:gd name="T45" fmla="*/ 0 h 2249"/>
                  <a:gd name="T46" fmla="*/ 0 w 1503"/>
                  <a:gd name="T47" fmla="*/ 0 h 2249"/>
                  <a:gd name="T48" fmla="*/ 0 w 1503"/>
                  <a:gd name="T49" fmla="*/ 0 h 2249"/>
                  <a:gd name="T50" fmla="*/ 0 w 1503"/>
                  <a:gd name="T51" fmla="*/ 0 h 2249"/>
                  <a:gd name="T52" fmla="*/ 0 w 1503"/>
                  <a:gd name="T53" fmla="*/ 0 h 2249"/>
                  <a:gd name="T54" fmla="*/ 0 w 1503"/>
                  <a:gd name="T55" fmla="*/ 0 h 2249"/>
                  <a:gd name="T56" fmla="*/ 0 w 1503"/>
                  <a:gd name="T57" fmla="*/ 0 h 2249"/>
                  <a:gd name="T58" fmla="*/ 0 w 1503"/>
                  <a:gd name="T59" fmla="*/ 0 h 2249"/>
                  <a:gd name="T60" fmla="*/ 0 w 1503"/>
                  <a:gd name="T61" fmla="*/ 0 h 2249"/>
                  <a:gd name="T62" fmla="*/ 0 w 1503"/>
                  <a:gd name="T63" fmla="*/ 0 h 22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03"/>
                  <a:gd name="T97" fmla="*/ 0 h 2249"/>
                  <a:gd name="T98" fmla="*/ 1503 w 1503"/>
                  <a:gd name="T99" fmla="*/ 2249 h 22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03" h="2249">
                    <a:moveTo>
                      <a:pt x="484" y="194"/>
                    </a:moveTo>
                    <a:lnTo>
                      <a:pt x="469" y="221"/>
                    </a:lnTo>
                    <a:lnTo>
                      <a:pt x="425" y="293"/>
                    </a:lnTo>
                    <a:lnTo>
                      <a:pt x="397" y="344"/>
                    </a:lnTo>
                    <a:lnTo>
                      <a:pt x="364" y="405"/>
                    </a:lnTo>
                    <a:lnTo>
                      <a:pt x="330" y="472"/>
                    </a:lnTo>
                    <a:lnTo>
                      <a:pt x="294" y="546"/>
                    </a:lnTo>
                    <a:lnTo>
                      <a:pt x="256" y="624"/>
                    </a:lnTo>
                    <a:lnTo>
                      <a:pt x="220" y="707"/>
                    </a:lnTo>
                    <a:lnTo>
                      <a:pt x="186" y="795"/>
                    </a:lnTo>
                    <a:lnTo>
                      <a:pt x="153" y="882"/>
                    </a:lnTo>
                    <a:lnTo>
                      <a:pt x="98" y="1061"/>
                    </a:lnTo>
                    <a:lnTo>
                      <a:pt x="68" y="1234"/>
                    </a:lnTo>
                    <a:lnTo>
                      <a:pt x="28" y="1346"/>
                    </a:lnTo>
                    <a:lnTo>
                      <a:pt x="0" y="1620"/>
                    </a:lnTo>
                    <a:lnTo>
                      <a:pt x="9" y="1700"/>
                    </a:lnTo>
                    <a:lnTo>
                      <a:pt x="30" y="1785"/>
                    </a:lnTo>
                    <a:lnTo>
                      <a:pt x="64" y="1869"/>
                    </a:lnTo>
                    <a:lnTo>
                      <a:pt x="114" y="1952"/>
                    </a:lnTo>
                    <a:lnTo>
                      <a:pt x="144" y="1994"/>
                    </a:lnTo>
                    <a:lnTo>
                      <a:pt x="180" y="2034"/>
                    </a:lnTo>
                    <a:lnTo>
                      <a:pt x="220" y="2074"/>
                    </a:lnTo>
                    <a:lnTo>
                      <a:pt x="266" y="2112"/>
                    </a:lnTo>
                    <a:lnTo>
                      <a:pt x="315" y="2148"/>
                    </a:lnTo>
                    <a:lnTo>
                      <a:pt x="372" y="2184"/>
                    </a:lnTo>
                    <a:lnTo>
                      <a:pt x="435" y="2218"/>
                    </a:lnTo>
                    <a:lnTo>
                      <a:pt x="501" y="2249"/>
                    </a:lnTo>
                    <a:lnTo>
                      <a:pt x="644" y="2215"/>
                    </a:lnTo>
                    <a:lnTo>
                      <a:pt x="712" y="2190"/>
                    </a:lnTo>
                    <a:lnTo>
                      <a:pt x="790" y="2156"/>
                    </a:lnTo>
                    <a:lnTo>
                      <a:pt x="872" y="2112"/>
                    </a:lnTo>
                    <a:lnTo>
                      <a:pt x="914" y="2087"/>
                    </a:lnTo>
                    <a:lnTo>
                      <a:pt x="957" y="2059"/>
                    </a:lnTo>
                    <a:lnTo>
                      <a:pt x="1043" y="1990"/>
                    </a:lnTo>
                    <a:lnTo>
                      <a:pt x="1127" y="1911"/>
                    </a:lnTo>
                    <a:lnTo>
                      <a:pt x="1167" y="1865"/>
                    </a:lnTo>
                    <a:lnTo>
                      <a:pt x="1205" y="1816"/>
                    </a:lnTo>
                    <a:lnTo>
                      <a:pt x="1241" y="1764"/>
                    </a:lnTo>
                    <a:lnTo>
                      <a:pt x="1275" y="1705"/>
                    </a:lnTo>
                    <a:lnTo>
                      <a:pt x="1305" y="1644"/>
                    </a:lnTo>
                    <a:lnTo>
                      <a:pt x="1334" y="1578"/>
                    </a:lnTo>
                    <a:lnTo>
                      <a:pt x="1381" y="1433"/>
                    </a:lnTo>
                    <a:lnTo>
                      <a:pt x="1427" y="1082"/>
                    </a:lnTo>
                    <a:lnTo>
                      <a:pt x="1444" y="1038"/>
                    </a:lnTo>
                    <a:lnTo>
                      <a:pt x="1480" y="899"/>
                    </a:lnTo>
                    <a:lnTo>
                      <a:pt x="1503" y="660"/>
                    </a:lnTo>
                    <a:lnTo>
                      <a:pt x="1480" y="308"/>
                    </a:lnTo>
                    <a:lnTo>
                      <a:pt x="1353" y="555"/>
                    </a:lnTo>
                    <a:lnTo>
                      <a:pt x="1258" y="339"/>
                    </a:lnTo>
                    <a:lnTo>
                      <a:pt x="950" y="677"/>
                    </a:lnTo>
                    <a:lnTo>
                      <a:pt x="963" y="466"/>
                    </a:lnTo>
                    <a:lnTo>
                      <a:pt x="956" y="363"/>
                    </a:lnTo>
                    <a:lnTo>
                      <a:pt x="937" y="249"/>
                    </a:lnTo>
                    <a:lnTo>
                      <a:pt x="900" y="126"/>
                    </a:lnTo>
                    <a:lnTo>
                      <a:pt x="876" y="63"/>
                    </a:lnTo>
                    <a:lnTo>
                      <a:pt x="847" y="0"/>
                    </a:lnTo>
                    <a:lnTo>
                      <a:pt x="800" y="40"/>
                    </a:lnTo>
                    <a:lnTo>
                      <a:pt x="754" y="82"/>
                    </a:lnTo>
                    <a:lnTo>
                      <a:pt x="697" y="135"/>
                    </a:lnTo>
                    <a:lnTo>
                      <a:pt x="640" y="192"/>
                    </a:lnTo>
                    <a:lnTo>
                      <a:pt x="587" y="249"/>
                    </a:lnTo>
                    <a:lnTo>
                      <a:pt x="520" y="350"/>
                    </a:lnTo>
                    <a:lnTo>
                      <a:pt x="484" y="19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762F"/>
                  </a:gs>
                  <a:gs pos="100000">
                    <a:srgbClr val="66FF66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15" name="Freeform 93"/>
              <p:cNvSpPr>
                <a:spLocks/>
              </p:cNvSpPr>
              <p:nvPr/>
            </p:nvSpPr>
            <p:spPr bwMode="auto">
              <a:xfrm>
                <a:off x="1074" y="1372"/>
                <a:ext cx="320" cy="911"/>
              </a:xfrm>
              <a:custGeom>
                <a:avLst/>
                <a:gdLst>
                  <a:gd name="T0" fmla="*/ 1 w 639"/>
                  <a:gd name="T1" fmla="*/ 1 h 1821"/>
                  <a:gd name="T2" fmla="*/ 1 w 639"/>
                  <a:gd name="T3" fmla="*/ 1 h 1821"/>
                  <a:gd name="T4" fmla="*/ 1 w 639"/>
                  <a:gd name="T5" fmla="*/ 1 h 1821"/>
                  <a:gd name="T6" fmla="*/ 1 w 639"/>
                  <a:gd name="T7" fmla="*/ 1 h 1821"/>
                  <a:gd name="T8" fmla="*/ 1 w 639"/>
                  <a:gd name="T9" fmla="*/ 1 h 1821"/>
                  <a:gd name="T10" fmla="*/ 1 w 639"/>
                  <a:gd name="T11" fmla="*/ 1 h 1821"/>
                  <a:gd name="T12" fmla="*/ 1 w 639"/>
                  <a:gd name="T13" fmla="*/ 1 h 1821"/>
                  <a:gd name="T14" fmla="*/ 1 w 639"/>
                  <a:gd name="T15" fmla="*/ 1 h 1821"/>
                  <a:gd name="T16" fmla="*/ 1 w 639"/>
                  <a:gd name="T17" fmla="*/ 1 h 1821"/>
                  <a:gd name="T18" fmla="*/ 1 w 639"/>
                  <a:gd name="T19" fmla="*/ 1 h 1821"/>
                  <a:gd name="T20" fmla="*/ 1 w 639"/>
                  <a:gd name="T21" fmla="*/ 1 h 1821"/>
                  <a:gd name="T22" fmla="*/ 1 w 639"/>
                  <a:gd name="T23" fmla="*/ 1 h 1821"/>
                  <a:gd name="T24" fmla="*/ 1 w 639"/>
                  <a:gd name="T25" fmla="*/ 1 h 1821"/>
                  <a:gd name="T26" fmla="*/ 1 w 639"/>
                  <a:gd name="T27" fmla="*/ 1 h 1821"/>
                  <a:gd name="T28" fmla="*/ 1 w 639"/>
                  <a:gd name="T29" fmla="*/ 1 h 1821"/>
                  <a:gd name="T30" fmla="*/ 1 w 639"/>
                  <a:gd name="T31" fmla="*/ 1 h 1821"/>
                  <a:gd name="T32" fmla="*/ 1 w 639"/>
                  <a:gd name="T33" fmla="*/ 1 h 1821"/>
                  <a:gd name="T34" fmla="*/ 1 w 639"/>
                  <a:gd name="T35" fmla="*/ 1 h 1821"/>
                  <a:gd name="T36" fmla="*/ 1 w 639"/>
                  <a:gd name="T37" fmla="*/ 1 h 1821"/>
                  <a:gd name="T38" fmla="*/ 1 w 639"/>
                  <a:gd name="T39" fmla="*/ 1 h 1821"/>
                  <a:gd name="T40" fmla="*/ 1 w 639"/>
                  <a:gd name="T41" fmla="*/ 1 h 1821"/>
                  <a:gd name="T42" fmla="*/ 1 w 639"/>
                  <a:gd name="T43" fmla="*/ 1 h 1821"/>
                  <a:gd name="T44" fmla="*/ 1 w 639"/>
                  <a:gd name="T45" fmla="*/ 1 h 1821"/>
                  <a:gd name="T46" fmla="*/ 1 w 639"/>
                  <a:gd name="T47" fmla="*/ 1 h 1821"/>
                  <a:gd name="T48" fmla="*/ 1 w 639"/>
                  <a:gd name="T49" fmla="*/ 1 h 1821"/>
                  <a:gd name="T50" fmla="*/ 1 w 639"/>
                  <a:gd name="T51" fmla="*/ 1 h 1821"/>
                  <a:gd name="T52" fmla="*/ 1 w 639"/>
                  <a:gd name="T53" fmla="*/ 1 h 1821"/>
                  <a:gd name="T54" fmla="*/ 1 w 639"/>
                  <a:gd name="T55" fmla="*/ 1 h 1821"/>
                  <a:gd name="T56" fmla="*/ 1 w 639"/>
                  <a:gd name="T57" fmla="*/ 1 h 1821"/>
                  <a:gd name="T58" fmla="*/ 1 w 639"/>
                  <a:gd name="T59" fmla="*/ 1 h 1821"/>
                  <a:gd name="T60" fmla="*/ 1 w 639"/>
                  <a:gd name="T61" fmla="*/ 1 h 1821"/>
                  <a:gd name="T62" fmla="*/ 1 w 639"/>
                  <a:gd name="T63" fmla="*/ 1 h 1821"/>
                  <a:gd name="T64" fmla="*/ 1 w 639"/>
                  <a:gd name="T65" fmla="*/ 1 h 18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39"/>
                  <a:gd name="T100" fmla="*/ 0 h 1821"/>
                  <a:gd name="T101" fmla="*/ 639 w 639"/>
                  <a:gd name="T102" fmla="*/ 1821 h 18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39" h="1821">
                    <a:moveTo>
                      <a:pt x="464" y="1821"/>
                    </a:moveTo>
                    <a:lnTo>
                      <a:pt x="432" y="1804"/>
                    </a:lnTo>
                    <a:lnTo>
                      <a:pt x="358" y="1759"/>
                    </a:lnTo>
                    <a:lnTo>
                      <a:pt x="268" y="1687"/>
                    </a:lnTo>
                    <a:lnTo>
                      <a:pt x="191" y="1591"/>
                    </a:lnTo>
                    <a:lnTo>
                      <a:pt x="230" y="1694"/>
                    </a:lnTo>
                    <a:lnTo>
                      <a:pt x="181" y="1654"/>
                    </a:lnTo>
                    <a:lnTo>
                      <a:pt x="134" y="1605"/>
                    </a:lnTo>
                    <a:lnTo>
                      <a:pt x="82" y="1533"/>
                    </a:lnTo>
                    <a:lnTo>
                      <a:pt x="6" y="1325"/>
                    </a:lnTo>
                    <a:lnTo>
                      <a:pt x="0" y="1188"/>
                    </a:lnTo>
                    <a:lnTo>
                      <a:pt x="25" y="1029"/>
                    </a:lnTo>
                    <a:lnTo>
                      <a:pt x="52" y="949"/>
                    </a:lnTo>
                    <a:lnTo>
                      <a:pt x="82" y="881"/>
                    </a:lnTo>
                    <a:lnTo>
                      <a:pt x="118" y="822"/>
                    </a:lnTo>
                    <a:lnTo>
                      <a:pt x="156" y="768"/>
                    </a:lnTo>
                    <a:lnTo>
                      <a:pt x="198" y="723"/>
                    </a:lnTo>
                    <a:lnTo>
                      <a:pt x="242" y="679"/>
                    </a:lnTo>
                    <a:lnTo>
                      <a:pt x="286" y="637"/>
                    </a:lnTo>
                    <a:lnTo>
                      <a:pt x="327" y="595"/>
                    </a:lnTo>
                    <a:lnTo>
                      <a:pt x="369" y="552"/>
                    </a:lnTo>
                    <a:lnTo>
                      <a:pt x="407" y="502"/>
                    </a:lnTo>
                    <a:lnTo>
                      <a:pt x="474" y="383"/>
                    </a:lnTo>
                    <a:lnTo>
                      <a:pt x="516" y="221"/>
                    </a:lnTo>
                    <a:lnTo>
                      <a:pt x="531" y="0"/>
                    </a:lnTo>
                    <a:lnTo>
                      <a:pt x="573" y="63"/>
                    </a:lnTo>
                    <a:lnTo>
                      <a:pt x="609" y="288"/>
                    </a:lnTo>
                    <a:lnTo>
                      <a:pt x="639" y="164"/>
                    </a:lnTo>
                    <a:lnTo>
                      <a:pt x="633" y="620"/>
                    </a:lnTo>
                    <a:lnTo>
                      <a:pt x="584" y="681"/>
                    </a:lnTo>
                    <a:lnTo>
                      <a:pt x="535" y="736"/>
                    </a:lnTo>
                    <a:lnTo>
                      <a:pt x="491" y="786"/>
                    </a:lnTo>
                    <a:lnTo>
                      <a:pt x="451" y="827"/>
                    </a:lnTo>
                    <a:lnTo>
                      <a:pt x="388" y="894"/>
                    </a:lnTo>
                    <a:lnTo>
                      <a:pt x="358" y="938"/>
                    </a:lnTo>
                    <a:lnTo>
                      <a:pt x="358" y="882"/>
                    </a:lnTo>
                    <a:lnTo>
                      <a:pt x="373" y="839"/>
                    </a:lnTo>
                    <a:lnTo>
                      <a:pt x="400" y="793"/>
                    </a:lnTo>
                    <a:lnTo>
                      <a:pt x="358" y="822"/>
                    </a:lnTo>
                    <a:lnTo>
                      <a:pt x="282" y="911"/>
                    </a:lnTo>
                    <a:lnTo>
                      <a:pt x="299" y="824"/>
                    </a:lnTo>
                    <a:lnTo>
                      <a:pt x="322" y="765"/>
                    </a:lnTo>
                    <a:lnTo>
                      <a:pt x="354" y="692"/>
                    </a:lnTo>
                    <a:lnTo>
                      <a:pt x="325" y="727"/>
                    </a:lnTo>
                    <a:lnTo>
                      <a:pt x="293" y="765"/>
                    </a:lnTo>
                    <a:lnTo>
                      <a:pt x="261" y="820"/>
                    </a:lnTo>
                    <a:lnTo>
                      <a:pt x="202" y="964"/>
                    </a:lnTo>
                    <a:lnTo>
                      <a:pt x="189" y="1156"/>
                    </a:lnTo>
                    <a:lnTo>
                      <a:pt x="215" y="1101"/>
                    </a:lnTo>
                    <a:lnTo>
                      <a:pt x="246" y="1050"/>
                    </a:lnTo>
                    <a:lnTo>
                      <a:pt x="276" y="1004"/>
                    </a:lnTo>
                    <a:lnTo>
                      <a:pt x="312" y="968"/>
                    </a:lnTo>
                    <a:lnTo>
                      <a:pt x="287" y="1280"/>
                    </a:lnTo>
                    <a:lnTo>
                      <a:pt x="295" y="1382"/>
                    </a:lnTo>
                    <a:lnTo>
                      <a:pt x="314" y="1489"/>
                    </a:lnTo>
                    <a:lnTo>
                      <a:pt x="352" y="1593"/>
                    </a:lnTo>
                    <a:lnTo>
                      <a:pt x="377" y="1643"/>
                    </a:lnTo>
                    <a:lnTo>
                      <a:pt x="409" y="1690"/>
                    </a:lnTo>
                    <a:lnTo>
                      <a:pt x="371" y="1668"/>
                    </a:lnTo>
                    <a:lnTo>
                      <a:pt x="308" y="1609"/>
                    </a:lnTo>
                    <a:lnTo>
                      <a:pt x="325" y="1639"/>
                    </a:lnTo>
                    <a:lnTo>
                      <a:pt x="363" y="1704"/>
                    </a:lnTo>
                    <a:lnTo>
                      <a:pt x="388" y="1742"/>
                    </a:lnTo>
                    <a:lnTo>
                      <a:pt x="413" y="1776"/>
                    </a:lnTo>
                    <a:lnTo>
                      <a:pt x="464" y="18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762F"/>
                  </a:gs>
                  <a:gs pos="100000">
                    <a:srgbClr val="66FF66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16" name="Freeform 94"/>
              <p:cNvSpPr>
                <a:spLocks/>
              </p:cNvSpPr>
              <p:nvPr/>
            </p:nvSpPr>
            <p:spPr bwMode="auto">
              <a:xfrm>
                <a:off x="1296" y="1584"/>
                <a:ext cx="345" cy="624"/>
              </a:xfrm>
              <a:custGeom>
                <a:avLst/>
                <a:gdLst>
                  <a:gd name="T0" fmla="*/ 1 w 690"/>
                  <a:gd name="T1" fmla="*/ 1 h 1247"/>
                  <a:gd name="T2" fmla="*/ 1 w 690"/>
                  <a:gd name="T3" fmla="*/ 1 h 1247"/>
                  <a:gd name="T4" fmla="*/ 1 w 690"/>
                  <a:gd name="T5" fmla="*/ 1 h 1247"/>
                  <a:gd name="T6" fmla="*/ 1 w 690"/>
                  <a:gd name="T7" fmla="*/ 1 h 1247"/>
                  <a:gd name="T8" fmla="*/ 1 w 690"/>
                  <a:gd name="T9" fmla="*/ 1 h 1247"/>
                  <a:gd name="T10" fmla="*/ 1 w 690"/>
                  <a:gd name="T11" fmla="*/ 1 h 1247"/>
                  <a:gd name="T12" fmla="*/ 1 w 690"/>
                  <a:gd name="T13" fmla="*/ 1 h 1247"/>
                  <a:gd name="T14" fmla="*/ 1 w 690"/>
                  <a:gd name="T15" fmla="*/ 1 h 1247"/>
                  <a:gd name="T16" fmla="*/ 1 w 690"/>
                  <a:gd name="T17" fmla="*/ 1 h 1247"/>
                  <a:gd name="T18" fmla="*/ 1 w 690"/>
                  <a:gd name="T19" fmla="*/ 1 h 1247"/>
                  <a:gd name="T20" fmla="*/ 1 w 690"/>
                  <a:gd name="T21" fmla="*/ 1 h 1247"/>
                  <a:gd name="T22" fmla="*/ 1 w 690"/>
                  <a:gd name="T23" fmla="*/ 1 h 1247"/>
                  <a:gd name="T24" fmla="*/ 1 w 690"/>
                  <a:gd name="T25" fmla="*/ 1 h 1247"/>
                  <a:gd name="T26" fmla="*/ 1 w 690"/>
                  <a:gd name="T27" fmla="*/ 1 h 1247"/>
                  <a:gd name="T28" fmla="*/ 1 w 690"/>
                  <a:gd name="T29" fmla="*/ 1 h 1247"/>
                  <a:gd name="T30" fmla="*/ 0 w 690"/>
                  <a:gd name="T31" fmla="*/ 1 h 1247"/>
                  <a:gd name="T32" fmla="*/ 1 w 690"/>
                  <a:gd name="T33" fmla="*/ 1 h 1247"/>
                  <a:gd name="T34" fmla="*/ 1 w 690"/>
                  <a:gd name="T35" fmla="*/ 1 h 1247"/>
                  <a:gd name="T36" fmla="*/ 1 w 690"/>
                  <a:gd name="T37" fmla="*/ 1 h 1247"/>
                  <a:gd name="T38" fmla="*/ 1 w 690"/>
                  <a:gd name="T39" fmla="*/ 1 h 1247"/>
                  <a:gd name="T40" fmla="*/ 1 w 690"/>
                  <a:gd name="T41" fmla="*/ 1 h 1247"/>
                  <a:gd name="T42" fmla="*/ 1 w 690"/>
                  <a:gd name="T43" fmla="*/ 1 h 1247"/>
                  <a:gd name="T44" fmla="*/ 1 w 690"/>
                  <a:gd name="T45" fmla="*/ 1 h 1247"/>
                  <a:gd name="T46" fmla="*/ 1 w 690"/>
                  <a:gd name="T47" fmla="*/ 1 h 1247"/>
                  <a:gd name="T48" fmla="*/ 1 w 690"/>
                  <a:gd name="T49" fmla="*/ 1 h 1247"/>
                  <a:gd name="T50" fmla="*/ 1 w 690"/>
                  <a:gd name="T51" fmla="*/ 1 h 1247"/>
                  <a:gd name="T52" fmla="*/ 1 w 690"/>
                  <a:gd name="T53" fmla="*/ 1 h 1247"/>
                  <a:gd name="T54" fmla="*/ 1 w 690"/>
                  <a:gd name="T55" fmla="*/ 1 h 1247"/>
                  <a:gd name="T56" fmla="*/ 1 w 690"/>
                  <a:gd name="T57" fmla="*/ 0 h 1247"/>
                  <a:gd name="T58" fmla="*/ 1 w 690"/>
                  <a:gd name="T59" fmla="*/ 1 h 1247"/>
                  <a:gd name="T60" fmla="*/ 1 w 690"/>
                  <a:gd name="T61" fmla="*/ 1 h 1247"/>
                  <a:gd name="T62" fmla="*/ 1 w 690"/>
                  <a:gd name="T63" fmla="*/ 1 h 1247"/>
                  <a:gd name="T64" fmla="*/ 1 w 690"/>
                  <a:gd name="T65" fmla="*/ 1 h 1247"/>
                  <a:gd name="T66" fmla="*/ 1 w 690"/>
                  <a:gd name="T67" fmla="*/ 1 h 1247"/>
                  <a:gd name="T68" fmla="*/ 1 w 690"/>
                  <a:gd name="T69" fmla="*/ 1 h 1247"/>
                  <a:gd name="T70" fmla="*/ 1 w 690"/>
                  <a:gd name="T71" fmla="*/ 1 h 1247"/>
                  <a:gd name="T72" fmla="*/ 1 w 690"/>
                  <a:gd name="T73" fmla="*/ 1 h 1247"/>
                  <a:gd name="T74" fmla="*/ 1 w 690"/>
                  <a:gd name="T75" fmla="*/ 1 h 1247"/>
                  <a:gd name="T76" fmla="*/ 1 w 690"/>
                  <a:gd name="T77" fmla="*/ 1 h 1247"/>
                  <a:gd name="T78" fmla="*/ 1 w 690"/>
                  <a:gd name="T79" fmla="*/ 1 h 1247"/>
                  <a:gd name="T80" fmla="*/ 1 w 690"/>
                  <a:gd name="T81" fmla="*/ 1 h 1247"/>
                  <a:gd name="T82" fmla="*/ 1 w 690"/>
                  <a:gd name="T83" fmla="*/ 1 h 1247"/>
                  <a:gd name="T84" fmla="*/ 1 w 690"/>
                  <a:gd name="T85" fmla="*/ 1 h 1247"/>
                  <a:gd name="T86" fmla="*/ 1 w 690"/>
                  <a:gd name="T87" fmla="*/ 1 h 1247"/>
                  <a:gd name="T88" fmla="*/ 1 w 690"/>
                  <a:gd name="T89" fmla="*/ 1 h 1247"/>
                  <a:gd name="T90" fmla="*/ 1 w 690"/>
                  <a:gd name="T91" fmla="*/ 1 h 1247"/>
                  <a:gd name="T92" fmla="*/ 1 w 690"/>
                  <a:gd name="T93" fmla="*/ 1 h 1247"/>
                  <a:gd name="T94" fmla="*/ 1 w 690"/>
                  <a:gd name="T95" fmla="*/ 1 h 1247"/>
                  <a:gd name="T96" fmla="*/ 1 w 690"/>
                  <a:gd name="T97" fmla="*/ 1 h 1247"/>
                  <a:gd name="T98" fmla="*/ 1 w 690"/>
                  <a:gd name="T99" fmla="*/ 1 h 1247"/>
                  <a:gd name="T100" fmla="*/ 1 w 690"/>
                  <a:gd name="T101" fmla="*/ 1 h 1247"/>
                  <a:gd name="T102" fmla="*/ 1 w 690"/>
                  <a:gd name="T103" fmla="*/ 1 h 1247"/>
                  <a:gd name="T104" fmla="*/ 1 w 690"/>
                  <a:gd name="T105" fmla="*/ 1 h 1247"/>
                  <a:gd name="T106" fmla="*/ 1 w 690"/>
                  <a:gd name="T107" fmla="*/ 1 h 1247"/>
                  <a:gd name="T108" fmla="*/ 1 w 690"/>
                  <a:gd name="T109" fmla="*/ 1 h 124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90"/>
                  <a:gd name="T166" fmla="*/ 0 h 1247"/>
                  <a:gd name="T167" fmla="*/ 690 w 690"/>
                  <a:gd name="T168" fmla="*/ 1247 h 124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90" h="1247">
                    <a:moveTo>
                      <a:pt x="633" y="841"/>
                    </a:moveTo>
                    <a:lnTo>
                      <a:pt x="610" y="890"/>
                    </a:lnTo>
                    <a:lnTo>
                      <a:pt x="567" y="962"/>
                    </a:lnTo>
                    <a:lnTo>
                      <a:pt x="538" y="1002"/>
                    </a:lnTo>
                    <a:lnTo>
                      <a:pt x="506" y="1042"/>
                    </a:lnTo>
                    <a:lnTo>
                      <a:pt x="472" y="1084"/>
                    </a:lnTo>
                    <a:lnTo>
                      <a:pt x="434" y="1122"/>
                    </a:lnTo>
                    <a:lnTo>
                      <a:pt x="394" y="1160"/>
                    </a:lnTo>
                    <a:lnTo>
                      <a:pt x="354" y="1190"/>
                    </a:lnTo>
                    <a:lnTo>
                      <a:pt x="312" y="1217"/>
                    </a:lnTo>
                    <a:lnTo>
                      <a:pt x="270" y="1236"/>
                    </a:lnTo>
                    <a:lnTo>
                      <a:pt x="187" y="1247"/>
                    </a:lnTo>
                    <a:lnTo>
                      <a:pt x="109" y="1215"/>
                    </a:lnTo>
                    <a:lnTo>
                      <a:pt x="46" y="1148"/>
                    </a:lnTo>
                    <a:lnTo>
                      <a:pt x="8" y="1067"/>
                    </a:lnTo>
                    <a:lnTo>
                      <a:pt x="0" y="877"/>
                    </a:lnTo>
                    <a:lnTo>
                      <a:pt x="27" y="772"/>
                    </a:lnTo>
                    <a:lnTo>
                      <a:pt x="73" y="666"/>
                    </a:lnTo>
                    <a:lnTo>
                      <a:pt x="101" y="612"/>
                    </a:lnTo>
                    <a:lnTo>
                      <a:pt x="133" y="559"/>
                    </a:lnTo>
                    <a:lnTo>
                      <a:pt x="169" y="510"/>
                    </a:lnTo>
                    <a:lnTo>
                      <a:pt x="211" y="458"/>
                    </a:lnTo>
                    <a:lnTo>
                      <a:pt x="251" y="413"/>
                    </a:lnTo>
                    <a:lnTo>
                      <a:pt x="287" y="369"/>
                    </a:lnTo>
                    <a:lnTo>
                      <a:pt x="320" y="329"/>
                    </a:lnTo>
                    <a:lnTo>
                      <a:pt x="350" y="291"/>
                    </a:lnTo>
                    <a:lnTo>
                      <a:pt x="401" y="225"/>
                    </a:lnTo>
                    <a:lnTo>
                      <a:pt x="443" y="168"/>
                    </a:lnTo>
                    <a:lnTo>
                      <a:pt x="531" y="0"/>
                    </a:lnTo>
                    <a:lnTo>
                      <a:pt x="514" y="135"/>
                    </a:lnTo>
                    <a:lnTo>
                      <a:pt x="496" y="202"/>
                    </a:lnTo>
                    <a:lnTo>
                      <a:pt x="466" y="278"/>
                    </a:lnTo>
                    <a:lnTo>
                      <a:pt x="424" y="360"/>
                    </a:lnTo>
                    <a:lnTo>
                      <a:pt x="398" y="403"/>
                    </a:lnTo>
                    <a:lnTo>
                      <a:pt x="367" y="447"/>
                    </a:lnTo>
                    <a:lnTo>
                      <a:pt x="337" y="491"/>
                    </a:lnTo>
                    <a:lnTo>
                      <a:pt x="310" y="534"/>
                    </a:lnTo>
                    <a:lnTo>
                      <a:pt x="268" y="618"/>
                    </a:lnTo>
                    <a:lnTo>
                      <a:pt x="221" y="763"/>
                    </a:lnTo>
                    <a:lnTo>
                      <a:pt x="204" y="901"/>
                    </a:lnTo>
                    <a:lnTo>
                      <a:pt x="255" y="854"/>
                    </a:lnTo>
                    <a:lnTo>
                      <a:pt x="295" y="776"/>
                    </a:lnTo>
                    <a:lnTo>
                      <a:pt x="323" y="730"/>
                    </a:lnTo>
                    <a:lnTo>
                      <a:pt x="360" y="681"/>
                    </a:lnTo>
                    <a:lnTo>
                      <a:pt x="411" y="633"/>
                    </a:lnTo>
                    <a:lnTo>
                      <a:pt x="445" y="611"/>
                    </a:lnTo>
                    <a:lnTo>
                      <a:pt x="483" y="586"/>
                    </a:lnTo>
                    <a:lnTo>
                      <a:pt x="538" y="546"/>
                    </a:lnTo>
                    <a:lnTo>
                      <a:pt x="590" y="517"/>
                    </a:lnTo>
                    <a:lnTo>
                      <a:pt x="633" y="502"/>
                    </a:lnTo>
                    <a:lnTo>
                      <a:pt x="667" y="510"/>
                    </a:lnTo>
                    <a:lnTo>
                      <a:pt x="690" y="603"/>
                    </a:lnTo>
                    <a:lnTo>
                      <a:pt x="673" y="702"/>
                    </a:lnTo>
                    <a:lnTo>
                      <a:pt x="633" y="84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762F"/>
                  </a:gs>
                  <a:gs pos="100000">
                    <a:srgbClr val="66FF66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17" name="Freeform 95"/>
              <p:cNvSpPr>
                <a:spLocks/>
              </p:cNvSpPr>
              <p:nvPr/>
            </p:nvSpPr>
            <p:spPr bwMode="auto">
              <a:xfrm>
                <a:off x="1159" y="1417"/>
                <a:ext cx="231" cy="334"/>
              </a:xfrm>
              <a:custGeom>
                <a:avLst/>
                <a:gdLst>
                  <a:gd name="T0" fmla="*/ 1 w 461"/>
                  <a:gd name="T1" fmla="*/ 1 h 667"/>
                  <a:gd name="T2" fmla="*/ 1 w 461"/>
                  <a:gd name="T3" fmla="*/ 1 h 667"/>
                  <a:gd name="T4" fmla="*/ 1 w 461"/>
                  <a:gd name="T5" fmla="*/ 1 h 667"/>
                  <a:gd name="T6" fmla="*/ 1 w 461"/>
                  <a:gd name="T7" fmla="*/ 1 h 667"/>
                  <a:gd name="T8" fmla="*/ 1 w 461"/>
                  <a:gd name="T9" fmla="*/ 1 h 667"/>
                  <a:gd name="T10" fmla="*/ 1 w 461"/>
                  <a:gd name="T11" fmla="*/ 1 h 667"/>
                  <a:gd name="T12" fmla="*/ 1 w 461"/>
                  <a:gd name="T13" fmla="*/ 1 h 667"/>
                  <a:gd name="T14" fmla="*/ 1 w 461"/>
                  <a:gd name="T15" fmla="*/ 1 h 667"/>
                  <a:gd name="T16" fmla="*/ 1 w 461"/>
                  <a:gd name="T17" fmla="*/ 1 h 667"/>
                  <a:gd name="T18" fmla="*/ 1 w 461"/>
                  <a:gd name="T19" fmla="*/ 1 h 667"/>
                  <a:gd name="T20" fmla="*/ 1 w 461"/>
                  <a:gd name="T21" fmla="*/ 1 h 667"/>
                  <a:gd name="T22" fmla="*/ 1 w 461"/>
                  <a:gd name="T23" fmla="*/ 1 h 667"/>
                  <a:gd name="T24" fmla="*/ 1 w 461"/>
                  <a:gd name="T25" fmla="*/ 1 h 667"/>
                  <a:gd name="T26" fmla="*/ 1 w 461"/>
                  <a:gd name="T27" fmla="*/ 1 h 667"/>
                  <a:gd name="T28" fmla="*/ 1 w 461"/>
                  <a:gd name="T29" fmla="*/ 1 h 667"/>
                  <a:gd name="T30" fmla="*/ 1 w 461"/>
                  <a:gd name="T31" fmla="*/ 1 h 667"/>
                  <a:gd name="T32" fmla="*/ 1 w 461"/>
                  <a:gd name="T33" fmla="*/ 1 h 667"/>
                  <a:gd name="T34" fmla="*/ 1 w 461"/>
                  <a:gd name="T35" fmla="*/ 1 h 667"/>
                  <a:gd name="T36" fmla="*/ 0 w 461"/>
                  <a:gd name="T37" fmla="*/ 1 h 667"/>
                  <a:gd name="T38" fmla="*/ 1 w 461"/>
                  <a:gd name="T39" fmla="*/ 1 h 667"/>
                  <a:gd name="T40" fmla="*/ 1 w 461"/>
                  <a:gd name="T41" fmla="*/ 1 h 667"/>
                  <a:gd name="T42" fmla="*/ 1 w 461"/>
                  <a:gd name="T43" fmla="*/ 1 h 667"/>
                  <a:gd name="T44" fmla="*/ 1 w 461"/>
                  <a:gd name="T45" fmla="*/ 1 h 667"/>
                  <a:gd name="T46" fmla="*/ 1 w 461"/>
                  <a:gd name="T47" fmla="*/ 1 h 667"/>
                  <a:gd name="T48" fmla="*/ 1 w 461"/>
                  <a:gd name="T49" fmla="*/ 1 h 667"/>
                  <a:gd name="T50" fmla="*/ 1 w 461"/>
                  <a:gd name="T51" fmla="*/ 1 h 667"/>
                  <a:gd name="T52" fmla="*/ 1 w 461"/>
                  <a:gd name="T53" fmla="*/ 1 h 667"/>
                  <a:gd name="T54" fmla="*/ 1 w 461"/>
                  <a:gd name="T55" fmla="*/ 1 h 667"/>
                  <a:gd name="T56" fmla="*/ 1 w 461"/>
                  <a:gd name="T57" fmla="*/ 0 h 667"/>
                  <a:gd name="T58" fmla="*/ 1 w 461"/>
                  <a:gd name="T59" fmla="*/ 1 h 667"/>
                  <a:gd name="T60" fmla="*/ 1 w 461"/>
                  <a:gd name="T61" fmla="*/ 1 h 667"/>
                  <a:gd name="T62" fmla="*/ 1 w 461"/>
                  <a:gd name="T63" fmla="*/ 1 h 667"/>
                  <a:gd name="T64" fmla="*/ 1 w 461"/>
                  <a:gd name="T65" fmla="*/ 1 h 667"/>
                  <a:gd name="T66" fmla="*/ 1 w 461"/>
                  <a:gd name="T67" fmla="*/ 1 h 667"/>
                  <a:gd name="T68" fmla="*/ 1 w 461"/>
                  <a:gd name="T69" fmla="*/ 1 h 667"/>
                  <a:gd name="T70" fmla="*/ 1 w 461"/>
                  <a:gd name="T71" fmla="*/ 1 h 667"/>
                  <a:gd name="T72" fmla="*/ 1 w 461"/>
                  <a:gd name="T73" fmla="*/ 1 h 6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1"/>
                  <a:gd name="T112" fmla="*/ 0 h 667"/>
                  <a:gd name="T113" fmla="*/ 461 w 461"/>
                  <a:gd name="T114" fmla="*/ 667 h 66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1" h="667">
                    <a:moveTo>
                      <a:pt x="441" y="447"/>
                    </a:moveTo>
                    <a:lnTo>
                      <a:pt x="418" y="494"/>
                    </a:lnTo>
                    <a:lnTo>
                      <a:pt x="391" y="534"/>
                    </a:lnTo>
                    <a:lnTo>
                      <a:pt x="361" y="566"/>
                    </a:lnTo>
                    <a:lnTo>
                      <a:pt x="328" y="593"/>
                    </a:lnTo>
                    <a:lnTo>
                      <a:pt x="294" y="616"/>
                    </a:lnTo>
                    <a:lnTo>
                      <a:pt x="258" y="633"/>
                    </a:lnTo>
                    <a:lnTo>
                      <a:pt x="184" y="667"/>
                    </a:lnTo>
                    <a:lnTo>
                      <a:pt x="241" y="585"/>
                    </a:lnTo>
                    <a:lnTo>
                      <a:pt x="287" y="505"/>
                    </a:lnTo>
                    <a:lnTo>
                      <a:pt x="332" y="380"/>
                    </a:lnTo>
                    <a:lnTo>
                      <a:pt x="300" y="424"/>
                    </a:lnTo>
                    <a:lnTo>
                      <a:pt x="271" y="456"/>
                    </a:lnTo>
                    <a:lnTo>
                      <a:pt x="233" y="494"/>
                    </a:lnTo>
                    <a:lnTo>
                      <a:pt x="190" y="534"/>
                    </a:lnTo>
                    <a:lnTo>
                      <a:pt x="136" y="576"/>
                    </a:lnTo>
                    <a:lnTo>
                      <a:pt x="106" y="597"/>
                    </a:lnTo>
                    <a:lnTo>
                      <a:pt x="72" y="618"/>
                    </a:lnTo>
                    <a:lnTo>
                      <a:pt x="0" y="658"/>
                    </a:lnTo>
                    <a:lnTo>
                      <a:pt x="64" y="593"/>
                    </a:lnTo>
                    <a:lnTo>
                      <a:pt x="98" y="553"/>
                    </a:lnTo>
                    <a:lnTo>
                      <a:pt x="133" y="511"/>
                    </a:lnTo>
                    <a:lnTo>
                      <a:pt x="165" y="464"/>
                    </a:lnTo>
                    <a:lnTo>
                      <a:pt x="199" y="416"/>
                    </a:lnTo>
                    <a:lnTo>
                      <a:pt x="232" y="367"/>
                    </a:lnTo>
                    <a:lnTo>
                      <a:pt x="262" y="317"/>
                    </a:lnTo>
                    <a:lnTo>
                      <a:pt x="317" y="220"/>
                    </a:lnTo>
                    <a:lnTo>
                      <a:pt x="363" y="131"/>
                    </a:lnTo>
                    <a:lnTo>
                      <a:pt x="403" y="0"/>
                    </a:lnTo>
                    <a:lnTo>
                      <a:pt x="431" y="101"/>
                    </a:lnTo>
                    <a:lnTo>
                      <a:pt x="422" y="220"/>
                    </a:lnTo>
                    <a:lnTo>
                      <a:pt x="389" y="374"/>
                    </a:lnTo>
                    <a:lnTo>
                      <a:pt x="435" y="281"/>
                    </a:lnTo>
                    <a:lnTo>
                      <a:pt x="460" y="196"/>
                    </a:lnTo>
                    <a:lnTo>
                      <a:pt x="461" y="327"/>
                    </a:lnTo>
                    <a:lnTo>
                      <a:pt x="441" y="44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762F"/>
                  </a:gs>
                  <a:gs pos="100000">
                    <a:srgbClr val="66FF66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18" name="Freeform 96"/>
              <p:cNvSpPr>
                <a:spLocks/>
              </p:cNvSpPr>
              <p:nvPr/>
            </p:nvSpPr>
            <p:spPr bwMode="auto">
              <a:xfrm>
                <a:off x="1745" y="1361"/>
                <a:ext cx="39" cy="387"/>
              </a:xfrm>
              <a:custGeom>
                <a:avLst/>
                <a:gdLst>
                  <a:gd name="T0" fmla="*/ 0 w 78"/>
                  <a:gd name="T1" fmla="*/ 1 h 773"/>
                  <a:gd name="T2" fmla="*/ 1 w 78"/>
                  <a:gd name="T3" fmla="*/ 1 h 773"/>
                  <a:gd name="T4" fmla="*/ 1 w 78"/>
                  <a:gd name="T5" fmla="*/ 1 h 773"/>
                  <a:gd name="T6" fmla="*/ 1 w 78"/>
                  <a:gd name="T7" fmla="*/ 0 h 773"/>
                  <a:gd name="T8" fmla="*/ 1 w 78"/>
                  <a:gd name="T9" fmla="*/ 1 h 773"/>
                  <a:gd name="T10" fmla="*/ 0 w 78"/>
                  <a:gd name="T11" fmla="*/ 1 h 773"/>
                  <a:gd name="T12" fmla="*/ 0 w 78"/>
                  <a:gd name="T13" fmla="*/ 1 h 7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73"/>
                  <a:gd name="T23" fmla="*/ 78 w 78"/>
                  <a:gd name="T24" fmla="*/ 773 h 7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73">
                    <a:moveTo>
                      <a:pt x="0" y="342"/>
                    </a:moveTo>
                    <a:lnTo>
                      <a:pt x="12" y="296"/>
                    </a:lnTo>
                    <a:lnTo>
                      <a:pt x="40" y="192"/>
                    </a:lnTo>
                    <a:lnTo>
                      <a:pt x="78" y="0"/>
                    </a:lnTo>
                    <a:lnTo>
                      <a:pt x="38" y="773"/>
                    </a:lnTo>
                    <a:lnTo>
                      <a:pt x="0" y="34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762F"/>
                  </a:gs>
                  <a:gs pos="100000">
                    <a:srgbClr val="66FF66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19" name="Freeform 97"/>
              <p:cNvSpPr>
                <a:spLocks/>
              </p:cNvSpPr>
              <p:nvPr/>
            </p:nvSpPr>
            <p:spPr bwMode="auto">
              <a:xfrm>
                <a:off x="1071" y="1415"/>
                <a:ext cx="206" cy="380"/>
              </a:xfrm>
              <a:custGeom>
                <a:avLst/>
                <a:gdLst>
                  <a:gd name="T0" fmla="*/ 0 w 410"/>
                  <a:gd name="T1" fmla="*/ 1 h 760"/>
                  <a:gd name="T2" fmla="*/ 1 w 410"/>
                  <a:gd name="T3" fmla="*/ 1 h 760"/>
                  <a:gd name="T4" fmla="*/ 1 w 410"/>
                  <a:gd name="T5" fmla="*/ 1 h 760"/>
                  <a:gd name="T6" fmla="*/ 1 w 410"/>
                  <a:gd name="T7" fmla="*/ 1 h 760"/>
                  <a:gd name="T8" fmla="*/ 1 w 410"/>
                  <a:gd name="T9" fmla="*/ 1 h 760"/>
                  <a:gd name="T10" fmla="*/ 1 w 410"/>
                  <a:gd name="T11" fmla="*/ 1 h 760"/>
                  <a:gd name="T12" fmla="*/ 1 w 410"/>
                  <a:gd name="T13" fmla="*/ 1 h 760"/>
                  <a:gd name="T14" fmla="*/ 1 w 410"/>
                  <a:gd name="T15" fmla="*/ 1 h 760"/>
                  <a:gd name="T16" fmla="*/ 1 w 410"/>
                  <a:gd name="T17" fmla="*/ 1 h 760"/>
                  <a:gd name="T18" fmla="*/ 1 w 410"/>
                  <a:gd name="T19" fmla="*/ 1 h 760"/>
                  <a:gd name="T20" fmla="*/ 1 w 410"/>
                  <a:gd name="T21" fmla="*/ 1 h 760"/>
                  <a:gd name="T22" fmla="*/ 1 w 410"/>
                  <a:gd name="T23" fmla="*/ 0 h 760"/>
                  <a:gd name="T24" fmla="*/ 1 w 410"/>
                  <a:gd name="T25" fmla="*/ 1 h 760"/>
                  <a:gd name="T26" fmla="*/ 1 w 410"/>
                  <a:gd name="T27" fmla="*/ 1 h 760"/>
                  <a:gd name="T28" fmla="*/ 1 w 410"/>
                  <a:gd name="T29" fmla="*/ 1 h 760"/>
                  <a:gd name="T30" fmla="*/ 1 w 410"/>
                  <a:gd name="T31" fmla="*/ 1 h 760"/>
                  <a:gd name="T32" fmla="*/ 1 w 410"/>
                  <a:gd name="T33" fmla="*/ 1 h 760"/>
                  <a:gd name="T34" fmla="*/ 1 w 410"/>
                  <a:gd name="T35" fmla="*/ 1 h 760"/>
                  <a:gd name="T36" fmla="*/ 1 w 410"/>
                  <a:gd name="T37" fmla="*/ 1 h 760"/>
                  <a:gd name="T38" fmla="*/ 1 w 410"/>
                  <a:gd name="T39" fmla="*/ 1 h 760"/>
                  <a:gd name="T40" fmla="*/ 1 w 410"/>
                  <a:gd name="T41" fmla="*/ 1 h 760"/>
                  <a:gd name="T42" fmla="*/ 0 w 410"/>
                  <a:gd name="T43" fmla="*/ 1 h 760"/>
                  <a:gd name="T44" fmla="*/ 0 w 410"/>
                  <a:gd name="T45" fmla="*/ 1 h 76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0"/>
                  <a:gd name="T70" fmla="*/ 0 h 760"/>
                  <a:gd name="T71" fmla="*/ 410 w 410"/>
                  <a:gd name="T72" fmla="*/ 760 h 76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0" h="760">
                    <a:moveTo>
                      <a:pt x="0" y="760"/>
                    </a:moveTo>
                    <a:lnTo>
                      <a:pt x="24" y="677"/>
                    </a:lnTo>
                    <a:lnTo>
                      <a:pt x="57" y="584"/>
                    </a:lnTo>
                    <a:lnTo>
                      <a:pt x="100" y="471"/>
                    </a:lnTo>
                    <a:lnTo>
                      <a:pt x="127" y="409"/>
                    </a:lnTo>
                    <a:lnTo>
                      <a:pt x="158" y="346"/>
                    </a:lnTo>
                    <a:lnTo>
                      <a:pt x="192" y="283"/>
                    </a:lnTo>
                    <a:lnTo>
                      <a:pt x="228" y="221"/>
                    </a:lnTo>
                    <a:lnTo>
                      <a:pt x="268" y="160"/>
                    </a:lnTo>
                    <a:lnTo>
                      <a:pt x="311" y="101"/>
                    </a:lnTo>
                    <a:lnTo>
                      <a:pt x="359" y="48"/>
                    </a:lnTo>
                    <a:lnTo>
                      <a:pt x="410" y="0"/>
                    </a:lnTo>
                    <a:lnTo>
                      <a:pt x="368" y="333"/>
                    </a:lnTo>
                    <a:lnTo>
                      <a:pt x="338" y="384"/>
                    </a:lnTo>
                    <a:lnTo>
                      <a:pt x="289" y="449"/>
                    </a:lnTo>
                    <a:lnTo>
                      <a:pt x="260" y="483"/>
                    </a:lnTo>
                    <a:lnTo>
                      <a:pt x="230" y="519"/>
                    </a:lnTo>
                    <a:lnTo>
                      <a:pt x="197" y="555"/>
                    </a:lnTo>
                    <a:lnTo>
                      <a:pt x="165" y="591"/>
                    </a:lnTo>
                    <a:lnTo>
                      <a:pt x="102" y="656"/>
                    </a:lnTo>
                    <a:lnTo>
                      <a:pt x="51" y="711"/>
                    </a:lnTo>
                    <a:lnTo>
                      <a:pt x="0" y="76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762F"/>
                  </a:gs>
                  <a:gs pos="100000">
                    <a:srgbClr val="66FF66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20" name="Freeform 98"/>
              <p:cNvSpPr>
                <a:spLocks/>
              </p:cNvSpPr>
              <p:nvPr/>
            </p:nvSpPr>
            <p:spPr bwMode="auto">
              <a:xfrm>
                <a:off x="1392" y="1284"/>
                <a:ext cx="103" cy="352"/>
              </a:xfrm>
              <a:custGeom>
                <a:avLst/>
                <a:gdLst>
                  <a:gd name="T0" fmla="*/ 0 w 207"/>
                  <a:gd name="T1" fmla="*/ 0 h 705"/>
                  <a:gd name="T2" fmla="*/ 0 w 207"/>
                  <a:gd name="T3" fmla="*/ 0 h 705"/>
                  <a:gd name="T4" fmla="*/ 0 w 207"/>
                  <a:gd name="T5" fmla="*/ 0 h 705"/>
                  <a:gd name="T6" fmla="*/ 0 w 207"/>
                  <a:gd name="T7" fmla="*/ 0 h 705"/>
                  <a:gd name="T8" fmla="*/ 0 w 207"/>
                  <a:gd name="T9" fmla="*/ 0 h 705"/>
                  <a:gd name="T10" fmla="*/ 0 w 207"/>
                  <a:gd name="T11" fmla="*/ 0 h 705"/>
                  <a:gd name="T12" fmla="*/ 0 w 207"/>
                  <a:gd name="T13" fmla="*/ 0 h 705"/>
                  <a:gd name="T14" fmla="*/ 0 w 207"/>
                  <a:gd name="T15" fmla="*/ 0 h 705"/>
                  <a:gd name="T16" fmla="*/ 0 w 207"/>
                  <a:gd name="T17" fmla="*/ 0 h 705"/>
                  <a:gd name="T18" fmla="*/ 0 w 207"/>
                  <a:gd name="T19" fmla="*/ 0 h 705"/>
                  <a:gd name="T20" fmla="*/ 0 w 207"/>
                  <a:gd name="T21" fmla="*/ 0 h 705"/>
                  <a:gd name="T22" fmla="*/ 0 w 207"/>
                  <a:gd name="T23" fmla="*/ 0 h 705"/>
                  <a:gd name="T24" fmla="*/ 0 w 207"/>
                  <a:gd name="T25" fmla="*/ 0 h 705"/>
                  <a:gd name="T26" fmla="*/ 0 w 207"/>
                  <a:gd name="T27" fmla="*/ 0 h 705"/>
                  <a:gd name="T28" fmla="*/ 0 w 207"/>
                  <a:gd name="T29" fmla="*/ 0 h 705"/>
                  <a:gd name="T30" fmla="*/ 0 w 207"/>
                  <a:gd name="T31" fmla="*/ 0 h 705"/>
                  <a:gd name="T32" fmla="*/ 0 w 207"/>
                  <a:gd name="T33" fmla="*/ 0 h 705"/>
                  <a:gd name="T34" fmla="*/ 0 w 207"/>
                  <a:gd name="T35" fmla="*/ 0 h 7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7"/>
                  <a:gd name="T55" fmla="*/ 0 h 705"/>
                  <a:gd name="T56" fmla="*/ 207 w 207"/>
                  <a:gd name="T57" fmla="*/ 705 h 7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7" h="705">
                    <a:moveTo>
                      <a:pt x="0" y="213"/>
                    </a:moveTo>
                    <a:lnTo>
                      <a:pt x="16" y="165"/>
                    </a:lnTo>
                    <a:lnTo>
                      <a:pt x="63" y="85"/>
                    </a:lnTo>
                    <a:lnTo>
                      <a:pt x="92" y="47"/>
                    </a:lnTo>
                    <a:lnTo>
                      <a:pt x="122" y="17"/>
                    </a:lnTo>
                    <a:lnTo>
                      <a:pt x="149" y="0"/>
                    </a:lnTo>
                    <a:lnTo>
                      <a:pt x="169" y="2"/>
                    </a:lnTo>
                    <a:lnTo>
                      <a:pt x="207" y="505"/>
                    </a:lnTo>
                    <a:lnTo>
                      <a:pt x="99" y="705"/>
                    </a:lnTo>
                    <a:lnTo>
                      <a:pt x="118" y="638"/>
                    </a:lnTo>
                    <a:lnTo>
                      <a:pt x="141" y="483"/>
                    </a:lnTo>
                    <a:lnTo>
                      <a:pt x="137" y="397"/>
                    </a:lnTo>
                    <a:lnTo>
                      <a:pt x="118" y="317"/>
                    </a:lnTo>
                    <a:lnTo>
                      <a:pt x="99" y="283"/>
                    </a:lnTo>
                    <a:lnTo>
                      <a:pt x="74" y="253"/>
                    </a:lnTo>
                    <a:lnTo>
                      <a:pt x="40" y="230"/>
                    </a:lnTo>
                    <a:lnTo>
                      <a:pt x="0" y="21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762F"/>
                  </a:gs>
                  <a:gs pos="100000">
                    <a:srgbClr val="66FF66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21" name="Freeform 99"/>
              <p:cNvSpPr>
                <a:spLocks/>
              </p:cNvSpPr>
              <p:nvPr/>
            </p:nvSpPr>
            <p:spPr bwMode="auto">
              <a:xfrm>
                <a:off x="1355" y="1346"/>
                <a:ext cx="107" cy="274"/>
              </a:xfrm>
              <a:custGeom>
                <a:avLst/>
                <a:gdLst>
                  <a:gd name="T0" fmla="*/ 0 w 215"/>
                  <a:gd name="T1" fmla="*/ 0 h 550"/>
                  <a:gd name="T2" fmla="*/ 0 w 215"/>
                  <a:gd name="T3" fmla="*/ 0 h 550"/>
                  <a:gd name="T4" fmla="*/ 0 w 215"/>
                  <a:gd name="T5" fmla="*/ 0 h 550"/>
                  <a:gd name="T6" fmla="*/ 0 w 215"/>
                  <a:gd name="T7" fmla="*/ 0 h 550"/>
                  <a:gd name="T8" fmla="*/ 0 w 215"/>
                  <a:gd name="T9" fmla="*/ 0 h 550"/>
                  <a:gd name="T10" fmla="*/ 0 w 215"/>
                  <a:gd name="T11" fmla="*/ 0 h 550"/>
                  <a:gd name="T12" fmla="*/ 0 w 215"/>
                  <a:gd name="T13" fmla="*/ 0 h 550"/>
                  <a:gd name="T14" fmla="*/ 0 w 215"/>
                  <a:gd name="T15" fmla="*/ 0 h 550"/>
                  <a:gd name="T16" fmla="*/ 0 w 215"/>
                  <a:gd name="T17" fmla="*/ 0 h 550"/>
                  <a:gd name="T18" fmla="*/ 0 w 215"/>
                  <a:gd name="T19" fmla="*/ 0 h 550"/>
                  <a:gd name="T20" fmla="*/ 0 w 215"/>
                  <a:gd name="T21" fmla="*/ 0 h 550"/>
                  <a:gd name="T22" fmla="*/ 0 w 215"/>
                  <a:gd name="T23" fmla="*/ 0 h 550"/>
                  <a:gd name="T24" fmla="*/ 0 w 215"/>
                  <a:gd name="T25" fmla="*/ 0 h 550"/>
                  <a:gd name="T26" fmla="*/ 0 w 215"/>
                  <a:gd name="T27" fmla="*/ 0 h 550"/>
                  <a:gd name="T28" fmla="*/ 0 w 215"/>
                  <a:gd name="T29" fmla="*/ 0 h 550"/>
                  <a:gd name="T30" fmla="*/ 0 w 215"/>
                  <a:gd name="T31" fmla="*/ 0 h 5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5"/>
                  <a:gd name="T49" fmla="*/ 0 h 550"/>
                  <a:gd name="T50" fmla="*/ 215 w 215"/>
                  <a:gd name="T51" fmla="*/ 550 h 55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5" h="550">
                    <a:moveTo>
                      <a:pt x="0" y="59"/>
                    </a:moveTo>
                    <a:lnTo>
                      <a:pt x="32" y="90"/>
                    </a:lnTo>
                    <a:lnTo>
                      <a:pt x="65" y="128"/>
                    </a:lnTo>
                    <a:lnTo>
                      <a:pt x="101" y="181"/>
                    </a:lnTo>
                    <a:lnTo>
                      <a:pt x="160" y="335"/>
                    </a:lnTo>
                    <a:lnTo>
                      <a:pt x="167" y="550"/>
                    </a:lnTo>
                    <a:lnTo>
                      <a:pt x="190" y="489"/>
                    </a:lnTo>
                    <a:lnTo>
                      <a:pt x="215" y="342"/>
                    </a:lnTo>
                    <a:lnTo>
                      <a:pt x="211" y="253"/>
                    </a:lnTo>
                    <a:lnTo>
                      <a:pt x="185" y="162"/>
                    </a:lnTo>
                    <a:lnTo>
                      <a:pt x="160" y="118"/>
                    </a:lnTo>
                    <a:lnTo>
                      <a:pt x="129" y="74"/>
                    </a:lnTo>
                    <a:lnTo>
                      <a:pt x="88" y="36"/>
                    </a:lnTo>
                    <a:lnTo>
                      <a:pt x="36" y="0"/>
                    </a:lnTo>
                    <a:lnTo>
                      <a:pt x="0" y="5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762F"/>
                  </a:gs>
                  <a:gs pos="100000">
                    <a:srgbClr val="66FF66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22" name="Freeform 100"/>
              <p:cNvSpPr>
                <a:spLocks/>
              </p:cNvSpPr>
              <p:nvPr/>
            </p:nvSpPr>
            <p:spPr bwMode="auto">
              <a:xfrm>
                <a:off x="1410" y="1326"/>
                <a:ext cx="357" cy="942"/>
              </a:xfrm>
              <a:custGeom>
                <a:avLst/>
                <a:gdLst>
                  <a:gd name="T0" fmla="*/ 0 w 715"/>
                  <a:gd name="T1" fmla="*/ 0 h 1886"/>
                  <a:gd name="T2" fmla="*/ 0 w 715"/>
                  <a:gd name="T3" fmla="*/ 0 h 1886"/>
                  <a:gd name="T4" fmla="*/ 0 w 715"/>
                  <a:gd name="T5" fmla="*/ 0 h 1886"/>
                  <a:gd name="T6" fmla="*/ 0 w 715"/>
                  <a:gd name="T7" fmla="*/ 0 h 1886"/>
                  <a:gd name="T8" fmla="*/ 0 w 715"/>
                  <a:gd name="T9" fmla="*/ 0 h 1886"/>
                  <a:gd name="T10" fmla="*/ 0 w 715"/>
                  <a:gd name="T11" fmla="*/ 0 h 1886"/>
                  <a:gd name="T12" fmla="*/ 0 w 715"/>
                  <a:gd name="T13" fmla="*/ 0 h 1886"/>
                  <a:gd name="T14" fmla="*/ 0 w 715"/>
                  <a:gd name="T15" fmla="*/ 0 h 1886"/>
                  <a:gd name="T16" fmla="*/ 0 w 715"/>
                  <a:gd name="T17" fmla="*/ 0 h 1886"/>
                  <a:gd name="T18" fmla="*/ 0 w 715"/>
                  <a:gd name="T19" fmla="*/ 0 h 1886"/>
                  <a:gd name="T20" fmla="*/ 0 w 715"/>
                  <a:gd name="T21" fmla="*/ 0 h 1886"/>
                  <a:gd name="T22" fmla="*/ 0 w 715"/>
                  <a:gd name="T23" fmla="*/ 0 h 1886"/>
                  <a:gd name="T24" fmla="*/ 0 w 715"/>
                  <a:gd name="T25" fmla="*/ 0 h 1886"/>
                  <a:gd name="T26" fmla="*/ 0 w 715"/>
                  <a:gd name="T27" fmla="*/ 0 h 1886"/>
                  <a:gd name="T28" fmla="*/ 0 w 715"/>
                  <a:gd name="T29" fmla="*/ 0 h 1886"/>
                  <a:gd name="T30" fmla="*/ 0 w 715"/>
                  <a:gd name="T31" fmla="*/ 0 h 1886"/>
                  <a:gd name="T32" fmla="*/ 0 w 715"/>
                  <a:gd name="T33" fmla="*/ 0 h 1886"/>
                  <a:gd name="T34" fmla="*/ 0 w 715"/>
                  <a:gd name="T35" fmla="*/ 0 h 1886"/>
                  <a:gd name="T36" fmla="*/ 0 w 715"/>
                  <a:gd name="T37" fmla="*/ 0 h 1886"/>
                  <a:gd name="T38" fmla="*/ 0 w 715"/>
                  <a:gd name="T39" fmla="*/ 0 h 1886"/>
                  <a:gd name="T40" fmla="*/ 0 w 715"/>
                  <a:gd name="T41" fmla="*/ 0 h 1886"/>
                  <a:gd name="T42" fmla="*/ 0 w 715"/>
                  <a:gd name="T43" fmla="*/ 0 h 1886"/>
                  <a:gd name="T44" fmla="*/ 0 w 715"/>
                  <a:gd name="T45" fmla="*/ 0 h 1886"/>
                  <a:gd name="T46" fmla="*/ 0 w 715"/>
                  <a:gd name="T47" fmla="*/ 0 h 1886"/>
                  <a:gd name="T48" fmla="*/ 0 w 715"/>
                  <a:gd name="T49" fmla="*/ 0 h 1886"/>
                  <a:gd name="T50" fmla="*/ 0 w 715"/>
                  <a:gd name="T51" fmla="*/ 0 h 1886"/>
                  <a:gd name="T52" fmla="*/ 0 w 715"/>
                  <a:gd name="T53" fmla="*/ 0 h 1886"/>
                  <a:gd name="T54" fmla="*/ 0 w 715"/>
                  <a:gd name="T55" fmla="*/ 0 h 1886"/>
                  <a:gd name="T56" fmla="*/ 0 w 715"/>
                  <a:gd name="T57" fmla="*/ 0 h 1886"/>
                  <a:gd name="T58" fmla="*/ 0 w 715"/>
                  <a:gd name="T59" fmla="*/ 0 h 1886"/>
                  <a:gd name="T60" fmla="*/ 0 w 715"/>
                  <a:gd name="T61" fmla="*/ 0 h 1886"/>
                  <a:gd name="T62" fmla="*/ 0 w 715"/>
                  <a:gd name="T63" fmla="*/ 0 h 1886"/>
                  <a:gd name="T64" fmla="*/ 0 w 715"/>
                  <a:gd name="T65" fmla="*/ 0 h 1886"/>
                  <a:gd name="T66" fmla="*/ 0 w 715"/>
                  <a:gd name="T67" fmla="*/ 0 h 1886"/>
                  <a:gd name="T68" fmla="*/ 0 w 715"/>
                  <a:gd name="T69" fmla="*/ 0 h 1886"/>
                  <a:gd name="T70" fmla="*/ 0 w 715"/>
                  <a:gd name="T71" fmla="*/ 0 h 1886"/>
                  <a:gd name="T72" fmla="*/ 0 w 715"/>
                  <a:gd name="T73" fmla="*/ 0 h 1886"/>
                  <a:gd name="T74" fmla="*/ 0 w 715"/>
                  <a:gd name="T75" fmla="*/ 0 h 1886"/>
                  <a:gd name="T76" fmla="*/ 0 w 715"/>
                  <a:gd name="T77" fmla="*/ 0 h 1886"/>
                  <a:gd name="T78" fmla="*/ 0 w 715"/>
                  <a:gd name="T79" fmla="*/ 0 h 1886"/>
                  <a:gd name="T80" fmla="*/ 0 w 715"/>
                  <a:gd name="T81" fmla="*/ 0 h 1886"/>
                  <a:gd name="T82" fmla="*/ 0 w 715"/>
                  <a:gd name="T83" fmla="*/ 0 h 1886"/>
                  <a:gd name="T84" fmla="*/ 0 w 715"/>
                  <a:gd name="T85" fmla="*/ 0 h 1886"/>
                  <a:gd name="T86" fmla="*/ 0 w 715"/>
                  <a:gd name="T87" fmla="*/ 0 h 1886"/>
                  <a:gd name="T88" fmla="*/ 0 w 715"/>
                  <a:gd name="T89" fmla="*/ 0 h 1886"/>
                  <a:gd name="T90" fmla="*/ 0 w 715"/>
                  <a:gd name="T91" fmla="*/ 0 h 1886"/>
                  <a:gd name="T92" fmla="*/ 0 w 715"/>
                  <a:gd name="T93" fmla="*/ 0 h 1886"/>
                  <a:gd name="T94" fmla="*/ 0 w 715"/>
                  <a:gd name="T95" fmla="*/ 0 h 1886"/>
                  <a:gd name="T96" fmla="*/ 0 w 715"/>
                  <a:gd name="T97" fmla="*/ 0 h 1886"/>
                  <a:gd name="T98" fmla="*/ 0 w 715"/>
                  <a:gd name="T99" fmla="*/ 0 h 1886"/>
                  <a:gd name="T100" fmla="*/ 0 w 715"/>
                  <a:gd name="T101" fmla="*/ 0 h 1886"/>
                  <a:gd name="T102" fmla="*/ 0 w 715"/>
                  <a:gd name="T103" fmla="*/ 0 h 1886"/>
                  <a:gd name="T104" fmla="*/ 0 w 715"/>
                  <a:gd name="T105" fmla="*/ 0 h 1886"/>
                  <a:gd name="T106" fmla="*/ 0 w 715"/>
                  <a:gd name="T107" fmla="*/ 0 h 1886"/>
                  <a:gd name="T108" fmla="*/ 0 w 715"/>
                  <a:gd name="T109" fmla="*/ 0 h 1886"/>
                  <a:gd name="T110" fmla="*/ 0 w 715"/>
                  <a:gd name="T111" fmla="*/ 0 h 1886"/>
                  <a:gd name="T112" fmla="*/ 0 w 715"/>
                  <a:gd name="T113" fmla="*/ 0 h 1886"/>
                  <a:gd name="T114" fmla="*/ 0 w 715"/>
                  <a:gd name="T115" fmla="*/ 0 h 1886"/>
                  <a:gd name="T116" fmla="*/ 0 w 715"/>
                  <a:gd name="T117" fmla="*/ 0 h 1886"/>
                  <a:gd name="T118" fmla="*/ 0 w 715"/>
                  <a:gd name="T119" fmla="*/ 0 h 1886"/>
                  <a:gd name="T120" fmla="*/ 0 w 715"/>
                  <a:gd name="T121" fmla="*/ 0 h 1886"/>
                  <a:gd name="T122" fmla="*/ 0 w 715"/>
                  <a:gd name="T123" fmla="*/ 0 h 188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15"/>
                  <a:gd name="T187" fmla="*/ 0 h 1886"/>
                  <a:gd name="T188" fmla="*/ 715 w 715"/>
                  <a:gd name="T189" fmla="*/ 1886 h 188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15" h="1886">
                    <a:moveTo>
                      <a:pt x="567" y="0"/>
                    </a:moveTo>
                    <a:lnTo>
                      <a:pt x="500" y="40"/>
                    </a:lnTo>
                    <a:lnTo>
                      <a:pt x="436" y="101"/>
                    </a:lnTo>
                    <a:lnTo>
                      <a:pt x="398" y="141"/>
                    </a:lnTo>
                    <a:lnTo>
                      <a:pt x="356" y="187"/>
                    </a:lnTo>
                    <a:lnTo>
                      <a:pt x="312" y="238"/>
                    </a:lnTo>
                    <a:lnTo>
                      <a:pt x="267" y="293"/>
                    </a:lnTo>
                    <a:lnTo>
                      <a:pt x="221" y="352"/>
                    </a:lnTo>
                    <a:lnTo>
                      <a:pt x="173" y="417"/>
                    </a:lnTo>
                    <a:lnTo>
                      <a:pt x="128" y="485"/>
                    </a:lnTo>
                    <a:lnTo>
                      <a:pt x="84" y="555"/>
                    </a:lnTo>
                    <a:lnTo>
                      <a:pt x="40" y="630"/>
                    </a:lnTo>
                    <a:lnTo>
                      <a:pt x="0" y="707"/>
                    </a:lnTo>
                    <a:lnTo>
                      <a:pt x="18" y="685"/>
                    </a:lnTo>
                    <a:lnTo>
                      <a:pt x="65" y="628"/>
                    </a:lnTo>
                    <a:lnTo>
                      <a:pt x="97" y="590"/>
                    </a:lnTo>
                    <a:lnTo>
                      <a:pt x="133" y="546"/>
                    </a:lnTo>
                    <a:lnTo>
                      <a:pt x="173" y="498"/>
                    </a:lnTo>
                    <a:lnTo>
                      <a:pt x="215" y="447"/>
                    </a:lnTo>
                    <a:lnTo>
                      <a:pt x="259" y="398"/>
                    </a:lnTo>
                    <a:lnTo>
                      <a:pt x="303" y="346"/>
                    </a:lnTo>
                    <a:lnTo>
                      <a:pt x="344" y="299"/>
                    </a:lnTo>
                    <a:lnTo>
                      <a:pt x="386" y="253"/>
                    </a:lnTo>
                    <a:lnTo>
                      <a:pt x="424" y="211"/>
                    </a:lnTo>
                    <a:lnTo>
                      <a:pt x="457" y="177"/>
                    </a:lnTo>
                    <a:lnTo>
                      <a:pt x="510" y="130"/>
                    </a:lnTo>
                    <a:lnTo>
                      <a:pt x="531" y="181"/>
                    </a:lnTo>
                    <a:lnTo>
                      <a:pt x="580" y="323"/>
                    </a:lnTo>
                    <a:lnTo>
                      <a:pt x="662" y="795"/>
                    </a:lnTo>
                    <a:lnTo>
                      <a:pt x="645" y="1082"/>
                    </a:lnTo>
                    <a:lnTo>
                      <a:pt x="611" y="1226"/>
                    </a:lnTo>
                    <a:lnTo>
                      <a:pt x="588" y="1301"/>
                    </a:lnTo>
                    <a:lnTo>
                      <a:pt x="557" y="1373"/>
                    </a:lnTo>
                    <a:lnTo>
                      <a:pt x="521" y="1443"/>
                    </a:lnTo>
                    <a:lnTo>
                      <a:pt x="479" y="1513"/>
                    </a:lnTo>
                    <a:lnTo>
                      <a:pt x="457" y="1548"/>
                    </a:lnTo>
                    <a:lnTo>
                      <a:pt x="430" y="1582"/>
                    </a:lnTo>
                    <a:lnTo>
                      <a:pt x="375" y="1648"/>
                    </a:lnTo>
                    <a:lnTo>
                      <a:pt x="312" y="1711"/>
                    </a:lnTo>
                    <a:lnTo>
                      <a:pt x="240" y="1772"/>
                    </a:lnTo>
                    <a:lnTo>
                      <a:pt x="202" y="1802"/>
                    </a:lnTo>
                    <a:lnTo>
                      <a:pt x="162" y="1831"/>
                    </a:lnTo>
                    <a:lnTo>
                      <a:pt x="118" y="1859"/>
                    </a:lnTo>
                    <a:lnTo>
                      <a:pt x="73" y="1886"/>
                    </a:lnTo>
                    <a:lnTo>
                      <a:pt x="116" y="1871"/>
                    </a:lnTo>
                    <a:lnTo>
                      <a:pt x="164" y="1848"/>
                    </a:lnTo>
                    <a:lnTo>
                      <a:pt x="223" y="1814"/>
                    </a:lnTo>
                    <a:lnTo>
                      <a:pt x="293" y="1768"/>
                    </a:lnTo>
                    <a:lnTo>
                      <a:pt x="367" y="1705"/>
                    </a:lnTo>
                    <a:lnTo>
                      <a:pt x="443" y="1629"/>
                    </a:lnTo>
                    <a:lnTo>
                      <a:pt x="479" y="1586"/>
                    </a:lnTo>
                    <a:lnTo>
                      <a:pt x="515" y="1536"/>
                    </a:lnTo>
                    <a:lnTo>
                      <a:pt x="584" y="1424"/>
                    </a:lnTo>
                    <a:lnTo>
                      <a:pt x="641" y="1291"/>
                    </a:lnTo>
                    <a:lnTo>
                      <a:pt x="709" y="962"/>
                    </a:lnTo>
                    <a:lnTo>
                      <a:pt x="715" y="761"/>
                    </a:lnTo>
                    <a:lnTo>
                      <a:pt x="696" y="534"/>
                    </a:lnTo>
                    <a:lnTo>
                      <a:pt x="675" y="411"/>
                    </a:lnTo>
                    <a:lnTo>
                      <a:pt x="647" y="282"/>
                    </a:lnTo>
                    <a:lnTo>
                      <a:pt x="611" y="145"/>
                    </a:lnTo>
                    <a:lnTo>
                      <a:pt x="56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762F"/>
                  </a:gs>
                  <a:gs pos="100000">
                    <a:srgbClr val="66FF66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23" name="Freeform 101"/>
              <p:cNvSpPr>
                <a:spLocks/>
              </p:cNvSpPr>
              <p:nvPr/>
            </p:nvSpPr>
            <p:spPr bwMode="auto">
              <a:xfrm>
                <a:off x="1031" y="1370"/>
                <a:ext cx="298" cy="949"/>
              </a:xfrm>
              <a:custGeom>
                <a:avLst/>
                <a:gdLst>
                  <a:gd name="T0" fmla="*/ 1 w 595"/>
                  <a:gd name="T1" fmla="*/ 1 h 1897"/>
                  <a:gd name="T2" fmla="*/ 1 w 595"/>
                  <a:gd name="T3" fmla="*/ 1 h 1897"/>
                  <a:gd name="T4" fmla="*/ 1 w 595"/>
                  <a:gd name="T5" fmla="*/ 1 h 1897"/>
                  <a:gd name="T6" fmla="*/ 1 w 595"/>
                  <a:gd name="T7" fmla="*/ 1 h 1897"/>
                  <a:gd name="T8" fmla="*/ 1 w 595"/>
                  <a:gd name="T9" fmla="*/ 1 h 1897"/>
                  <a:gd name="T10" fmla="*/ 1 w 595"/>
                  <a:gd name="T11" fmla="*/ 1 h 1897"/>
                  <a:gd name="T12" fmla="*/ 1 w 595"/>
                  <a:gd name="T13" fmla="*/ 1 h 1897"/>
                  <a:gd name="T14" fmla="*/ 1 w 595"/>
                  <a:gd name="T15" fmla="*/ 1 h 1897"/>
                  <a:gd name="T16" fmla="*/ 1 w 595"/>
                  <a:gd name="T17" fmla="*/ 1 h 1897"/>
                  <a:gd name="T18" fmla="*/ 0 w 595"/>
                  <a:gd name="T19" fmla="*/ 1 h 1897"/>
                  <a:gd name="T20" fmla="*/ 1 w 595"/>
                  <a:gd name="T21" fmla="*/ 1 h 1897"/>
                  <a:gd name="T22" fmla="*/ 1 w 595"/>
                  <a:gd name="T23" fmla="*/ 1 h 1897"/>
                  <a:gd name="T24" fmla="*/ 1 w 595"/>
                  <a:gd name="T25" fmla="*/ 1 h 1897"/>
                  <a:gd name="T26" fmla="*/ 1 w 595"/>
                  <a:gd name="T27" fmla="*/ 1 h 1897"/>
                  <a:gd name="T28" fmla="*/ 1 w 595"/>
                  <a:gd name="T29" fmla="*/ 1 h 1897"/>
                  <a:gd name="T30" fmla="*/ 1 w 595"/>
                  <a:gd name="T31" fmla="*/ 1 h 1897"/>
                  <a:gd name="T32" fmla="*/ 1 w 595"/>
                  <a:gd name="T33" fmla="*/ 1 h 1897"/>
                  <a:gd name="T34" fmla="*/ 1 w 595"/>
                  <a:gd name="T35" fmla="*/ 1 h 1897"/>
                  <a:gd name="T36" fmla="*/ 1 w 595"/>
                  <a:gd name="T37" fmla="*/ 1 h 1897"/>
                  <a:gd name="T38" fmla="*/ 1 w 595"/>
                  <a:gd name="T39" fmla="*/ 1 h 1897"/>
                  <a:gd name="T40" fmla="*/ 1 w 595"/>
                  <a:gd name="T41" fmla="*/ 1 h 1897"/>
                  <a:gd name="T42" fmla="*/ 1 w 595"/>
                  <a:gd name="T43" fmla="*/ 1 h 1897"/>
                  <a:gd name="T44" fmla="*/ 1 w 595"/>
                  <a:gd name="T45" fmla="*/ 1 h 1897"/>
                  <a:gd name="T46" fmla="*/ 1 w 595"/>
                  <a:gd name="T47" fmla="*/ 1 h 1897"/>
                  <a:gd name="T48" fmla="*/ 1 w 595"/>
                  <a:gd name="T49" fmla="*/ 0 h 1897"/>
                  <a:gd name="T50" fmla="*/ 1 w 595"/>
                  <a:gd name="T51" fmla="*/ 1 h 1897"/>
                  <a:gd name="T52" fmla="*/ 1 w 595"/>
                  <a:gd name="T53" fmla="*/ 1 h 1897"/>
                  <a:gd name="T54" fmla="*/ 1 w 595"/>
                  <a:gd name="T55" fmla="*/ 1 h 1897"/>
                  <a:gd name="T56" fmla="*/ 1 w 595"/>
                  <a:gd name="T57" fmla="*/ 1 h 1897"/>
                  <a:gd name="T58" fmla="*/ 1 w 595"/>
                  <a:gd name="T59" fmla="*/ 1 h 1897"/>
                  <a:gd name="T60" fmla="*/ 1 w 595"/>
                  <a:gd name="T61" fmla="*/ 1 h 1897"/>
                  <a:gd name="T62" fmla="*/ 1 w 595"/>
                  <a:gd name="T63" fmla="*/ 1 h 1897"/>
                  <a:gd name="T64" fmla="*/ 1 w 595"/>
                  <a:gd name="T65" fmla="*/ 1 h 1897"/>
                  <a:gd name="T66" fmla="*/ 1 w 595"/>
                  <a:gd name="T67" fmla="*/ 1 h 1897"/>
                  <a:gd name="T68" fmla="*/ 1 w 595"/>
                  <a:gd name="T69" fmla="*/ 1 h 1897"/>
                  <a:gd name="T70" fmla="*/ 1 w 595"/>
                  <a:gd name="T71" fmla="*/ 1 h 1897"/>
                  <a:gd name="T72" fmla="*/ 1 w 595"/>
                  <a:gd name="T73" fmla="*/ 1 h 1897"/>
                  <a:gd name="T74" fmla="*/ 1 w 595"/>
                  <a:gd name="T75" fmla="*/ 1 h 1897"/>
                  <a:gd name="T76" fmla="*/ 1 w 595"/>
                  <a:gd name="T77" fmla="*/ 1 h 1897"/>
                  <a:gd name="T78" fmla="*/ 1 w 595"/>
                  <a:gd name="T79" fmla="*/ 1 h 1897"/>
                  <a:gd name="T80" fmla="*/ 1 w 595"/>
                  <a:gd name="T81" fmla="*/ 1 h 1897"/>
                  <a:gd name="T82" fmla="*/ 1 w 595"/>
                  <a:gd name="T83" fmla="*/ 1 h 1897"/>
                  <a:gd name="T84" fmla="*/ 1 w 595"/>
                  <a:gd name="T85" fmla="*/ 1 h 1897"/>
                  <a:gd name="T86" fmla="*/ 1 w 595"/>
                  <a:gd name="T87" fmla="*/ 1 h 1897"/>
                  <a:gd name="T88" fmla="*/ 1 w 595"/>
                  <a:gd name="T89" fmla="*/ 1 h 1897"/>
                  <a:gd name="T90" fmla="*/ 1 w 595"/>
                  <a:gd name="T91" fmla="*/ 1 h 1897"/>
                  <a:gd name="T92" fmla="*/ 1 w 595"/>
                  <a:gd name="T93" fmla="*/ 1 h 1897"/>
                  <a:gd name="T94" fmla="*/ 1 w 595"/>
                  <a:gd name="T95" fmla="*/ 1 h 1897"/>
                  <a:gd name="T96" fmla="*/ 1 w 595"/>
                  <a:gd name="T97" fmla="*/ 1 h 1897"/>
                  <a:gd name="T98" fmla="*/ 1 w 595"/>
                  <a:gd name="T99" fmla="*/ 1 h 1897"/>
                  <a:gd name="T100" fmla="*/ 1 w 595"/>
                  <a:gd name="T101" fmla="*/ 1 h 1897"/>
                  <a:gd name="T102" fmla="*/ 1 w 595"/>
                  <a:gd name="T103" fmla="*/ 1 h 189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5"/>
                  <a:gd name="T157" fmla="*/ 0 h 1897"/>
                  <a:gd name="T158" fmla="*/ 595 w 595"/>
                  <a:gd name="T159" fmla="*/ 1897 h 189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5" h="1897">
                    <a:moveTo>
                      <a:pt x="498" y="1897"/>
                    </a:moveTo>
                    <a:lnTo>
                      <a:pt x="414" y="1855"/>
                    </a:lnTo>
                    <a:lnTo>
                      <a:pt x="374" y="1832"/>
                    </a:lnTo>
                    <a:lnTo>
                      <a:pt x="331" y="1802"/>
                    </a:lnTo>
                    <a:lnTo>
                      <a:pt x="234" y="1724"/>
                    </a:lnTo>
                    <a:lnTo>
                      <a:pt x="186" y="1676"/>
                    </a:lnTo>
                    <a:lnTo>
                      <a:pt x="139" y="1621"/>
                    </a:lnTo>
                    <a:lnTo>
                      <a:pt x="61" y="1490"/>
                    </a:lnTo>
                    <a:lnTo>
                      <a:pt x="9" y="1332"/>
                    </a:lnTo>
                    <a:lnTo>
                      <a:pt x="0" y="1144"/>
                    </a:lnTo>
                    <a:lnTo>
                      <a:pt x="11" y="1049"/>
                    </a:lnTo>
                    <a:lnTo>
                      <a:pt x="30" y="965"/>
                    </a:lnTo>
                    <a:lnTo>
                      <a:pt x="59" y="891"/>
                    </a:lnTo>
                    <a:lnTo>
                      <a:pt x="93" y="825"/>
                    </a:lnTo>
                    <a:lnTo>
                      <a:pt x="131" y="764"/>
                    </a:lnTo>
                    <a:lnTo>
                      <a:pt x="175" y="709"/>
                    </a:lnTo>
                    <a:lnTo>
                      <a:pt x="220" y="654"/>
                    </a:lnTo>
                    <a:lnTo>
                      <a:pt x="268" y="602"/>
                    </a:lnTo>
                    <a:lnTo>
                      <a:pt x="317" y="547"/>
                    </a:lnTo>
                    <a:lnTo>
                      <a:pt x="365" y="492"/>
                    </a:lnTo>
                    <a:lnTo>
                      <a:pt x="412" y="431"/>
                    </a:lnTo>
                    <a:lnTo>
                      <a:pt x="458" y="365"/>
                    </a:lnTo>
                    <a:lnTo>
                      <a:pt x="500" y="289"/>
                    </a:lnTo>
                    <a:lnTo>
                      <a:pt x="538" y="205"/>
                    </a:lnTo>
                    <a:lnTo>
                      <a:pt x="595" y="0"/>
                    </a:lnTo>
                    <a:lnTo>
                      <a:pt x="589" y="61"/>
                    </a:lnTo>
                    <a:lnTo>
                      <a:pt x="553" y="222"/>
                    </a:lnTo>
                    <a:lnTo>
                      <a:pt x="511" y="330"/>
                    </a:lnTo>
                    <a:lnTo>
                      <a:pt x="485" y="391"/>
                    </a:lnTo>
                    <a:lnTo>
                      <a:pt x="450" y="454"/>
                    </a:lnTo>
                    <a:lnTo>
                      <a:pt x="409" y="521"/>
                    </a:lnTo>
                    <a:lnTo>
                      <a:pt x="361" y="587"/>
                    </a:lnTo>
                    <a:lnTo>
                      <a:pt x="334" y="623"/>
                    </a:lnTo>
                    <a:lnTo>
                      <a:pt x="306" y="657"/>
                    </a:lnTo>
                    <a:lnTo>
                      <a:pt x="276" y="693"/>
                    </a:lnTo>
                    <a:lnTo>
                      <a:pt x="243" y="730"/>
                    </a:lnTo>
                    <a:lnTo>
                      <a:pt x="182" y="804"/>
                    </a:lnTo>
                    <a:lnTo>
                      <a:pt x="137" y="882"/>
                    </a:lnTo>
                    <a:lnTo>
                      <a:pt x="78" y="1045"/>
                    </a:lnTo>
                    <a:lnTo>
                      <a:pt x="65" y="1216"/>
                    </a:lnTo>
                    <a:lnTo>
                      <a:pt x="91" y="1382"/>
                    </a:lnTo>
                    <a:lnTo>
                      <a:pt x="118" y="1460"/>
                    </a:lnTo>
                    <a:lnTo>
                      <a:pt x="154" y="1536"/>
                    </a:lnTo>
                    <a:lnTo>
                      <a:pt x="196" y="1604"/>
                    </a:lnTo>
                    <a:lnTo>
                      <a:pt x="243" y="1669"/>
                    </a:lnTo>
                    <a:lnTo>
                      <a:pt x="298" y="1726"/>
                    </a:lnTo>
                    <a:lnTo>
                      <a:pt x="357" y="1773"/>
                    </a:lnTo>
                    <a:lnTo>
                      <a:pt x="390" y="1794"/>
                    </a:lnTo>
                    <a:lnTo>
                      <a:pt x="422" y="1813"/>
                    </a:lnTo>
                    <a:lnTo>
                      <a:pt x="490" y="1843"/>
                    </a:lnTo>
                    <a:lnTo>
                      <a:pt x="498" y="189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762F"/>
                  </a:gs>
                  <a:gs pos="100000">
                    <a:srgbClr val="66FF66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24" name="Freeform 102"/>
              <p:cNvSpPr>
                <a:spLocks/>
              </p:cNvSpPr>
              <p:nvPr/>
            </p:nvSpPr>
            <p:spPr bwMode="auto">
              <a:xfrm>
                <a:off x="1243" y="1784"/>
                <a:ext cx="109" cy="520"/>
              </a:xfrm>
              <a:custGeom>
                <a:avLst/>
                <a:gdLst>
                  <a:gd name="T0" fmla="*/ 1 w 216"/>
                  <a:gd name="T1" fmla="*/ 1 h 1039"/>
                  <a:gd name="T2" fmla="*/ 1 w 216"/>
                  <a:gd name="T3" fmla="*/ 1 h 1039"/>
                  <a:gd name="T4" fmla="*/ 1 w 216"/>
                  <a:gd name="T5" fmla="*/ 1 h 1039"/>
                  <a:gd name="T6" fmla="*/ 0 w 216"/>
                  <a:gd name="T7" fmla="*/ 1 h 1039"/>
                  <a:gd name="T8" fmla="*/ 1 w 216"/>
                  <a:gd name="T9" fmla="*/ 1 h 1039"/>
                  <a:gd name="T10" fmla="*/ 1 w 216"/>
                  <a:gd name="T11" fmla="*/ 1 h 1039"/>
                  <a:gd name="T12" fmla="*/ 1 w 216"/>
                  <a:gd name="T13" fmla="*/ 1 h 1039"/>
                  <a:gd name="T14" fmla="*/ 1 w 216"/>
                  <a:gd name="T15" fmla="*/ 1 h 1039"/>
                  <a:gd name="T16" fmla="*/ 1 w 216"/>
                  <a:gd name="T17" fmla="*/ 1 h 1039"/>
                  <a:gd name="T18" fmla="*/ 1 w 216"/>
                  <a:gd name="T19" fmla="*/ 1 h 1039"/>
                  <a:gd name="T20" fmla="*/ 1 w 216"/>
                  <a:gd name="T21" fmla="*/ 0 h 1039"/>
                  <a:gd name="T22" fmla="*/ 1 w 216"/>
                  <a:gd name="T23" fmla="*/ 1 h 1039"/>
                  <a:gd name="T24" fmla="*/ 1 w 216"/>
                  <a:gd name="T25" fmla="*/ 1 h 1039"/>
                  <a:gd name="T26" fmla="*/ 1 w 216"/>
                  <a:gd name="T27" fmla="*/ 1 h 1039"/>
                  <a:gd name="T28" fmla="*/ 1 w 216"/>
                  <a:gd name="T29" fmla="*/ 1 h 1039"/>
                  <a:gd name="T30" fmla="*/ 1 w 216"/>
                  <a:gd name="T31" fmla="*/ 1 h 1039"/>
                  <a:gd name="T32" fmla="*/ 1 w 216"/>
                  <a:gd name="T33" fmla="*/ 1 h 1039"/>
                  <a:gd name="T34" fmla="*/ 1 w 216"/>
                  <a:gd name="T35" fmla="*/ 1 h 1039"/>
                  <a:gd name="T36" fmla="*/ 1 w 216"/>
                  <a:gd name="T37" fmla="*/ 1 h 1039"/>
                  <a:gd name="T38" fmla="*/ 1 w 216"/>
                  <a:gd name="T39" fmla="*/ 1 h 1039"/>
                  <a:gd name="T40" fmla="*/ 1 w 216"/>
                  <a:gd name="T41" fmla="*/ 1 h 10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6"/>
                  <a:gd name="T64" fmla="*/ 0 h 1039"/>
                  <a:gd name="T65" fmla="*/ 216 w 216"/>
                  <a:gd name="T66" fmla="*/ 1039 h 10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6" h="1039">
                    <a:moveTo>
                      <a:pt x="135" y="1026"/>
                    </a:moveTo>
                    <a:lnTo>
                      <a:pt x="68" y="889"/>
                    </a:lnTo>
                    <a:lnTo>
                      <a:pt x="13" y="710"/>
                    </a:lnTo>
                    <a:lnTo>
                      <a:pt x="0" y="556"/>
                    </a:lnTo>
                    <a:lnTo>
                      <a:pt x="17" y="382"/>
                    </a:lnTo>
                    <a:lnTo>
                      <a:pt x="42" y="290"/>
                    </a:lnTo>
                    <a:lnTo>
                      <a:pt x="78" y="195"/>
                    </a:lnTo>
                    <a:lnTo>
                      <a:pt x="102" y="146"/>
                    </a:lnTo>
                    <a:lnTo>
                      <a:pt x="129" y="98"/>
                    </a:lnTo>
                    <a:lnTo>
                      <a:pt x="161" y="49"/>
                    </a:lnTo>
                    <a:lnTo>
                      <a:pt x="197" y="0"/>
                    </a:lnTo>
                    <a:lnTo>
                      <a:pt x="152" y="131"/>
                    </a:lnTo>
                    <a:lnTo>
                      <a:pt x="121" y="254"/>
                    </a:lnTo>
                    <a:lnTo>
                      <a:pt x="102" y="393"/>
                    </a:lnTo>
                    <a:lnTo>
                      <a:pt x="99" y="560"/>
                    </a:lnTo>
                    <a:lnTo>
                      <a:pt x="114" y="707"/>
                    </a:lnTo>
                    <a:lnTo>
                      <a:pt x="137" y="815"/>
                    </a:lnTo>
                    <a:lnTo>
                      <a:pt x="188" y="946"/>
                    </a:lnTo>
                    <a:lnTo>
                      <a:pt x="216" y="1039"/>
                    </a:lnTo>
                    <a:lnTo>
                      <a:pt x="135" y="102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762F"/>
                  </a:gs>
                  <a:gs pos="100000">
                    <a:srgbClr val="66FF66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25" name="Freeform 103"/>
              <p:cNvSpPr>
                <a:spLocks/>
              </p:cNvSpPr>
              <p:nvPr/>
            </p:nvSpPr>
            <p:spPr bwMode="auto">
              <a:xfrm>
                <a:off x="1074" y="1266"/>
                <a:ext cx="240" cy="540"/>
              </a:xfrm>
              <a:custGeom>
                <a:avLst/>
                <a:gdLst>
                  <a:gd name="T0" fmla="*/ 1 w 479"/>
                  <a:gd name="T1" fmla="*/ 0 h 1079"/>
                  <a:gd name="T2" fmla="*/ 1 w 479"/>
                  <a:gd name="T3" fmla="*/ 1 h 1079"/>
                  <a:gd name="T4" fmla="*/ 1 w 479"/>
                  <a:gd name="T5" fmla="*/ 1 h 1079"/>
                  <a:gd name="T6" fmla="*/ 1 w 479"/>
                  <a:gd name="T7" fmla="*/ 1 h 1079"/>
                  <a:gd name="T8" fmla="*/ 1 w 479"/>
                  <a:gd name="T9" fmla="*/ 1 h 1079"/>
                  <a:gd name="T10" fmla="*/ 1 w 479"/>
                  <a:gd name="T11" fmla="*/ 1 h 1079"/>
                  <a:gd name="T12" fmla="*/ 1 w 479"/>
                  <a:gd name="T13" fmla="*/ 1 h 1079"/>
                  <a:gd name="T14" fmla="*/ 1 w 479"/>
                  <a:gd name="T15" fmla="*/ 1 h 1079"/>
                  <a:gd name="T16" fmla="*/ 1 w 479"/>
                  <a:gd name="T17" fmla="*/ 1 h 1079"/>
                  <a:gd name="T18" fmla="*/ 1 w 479"/>
                  <a:gd name="T19" fmla="*/ 1 h 1079"/>
                  <a:gd name="T20" fmla="*/ 1 w 479"/>
                  <a:gd name="T21" fmla="*/ 1 h 1079"/>
                  <a:gd name="T22" fmla="*/ 1 w 479"/>
                  <a:gd name="T23" fmla="*/ 1 h 1079"/>
                  <a:gd name="T24" fmla="*/ 1 w 479"/>
                  <a:gd name="T25" fmla="*/ 1 h 1079"/>
                  <a:gd name="T26" fmla="*/ 0 w 479"/>
                  <a:gd name="T27" fmla="*/ 1 h 1079"/>
                  <a:gd name="T28" fmla="*/ 1 w 479"/>
                  <a:gd name="T29" fmla="*/ 1 h 1079"/>
                  <a:gd name="T30" fmla="*/ 1 w 479"/>
                  <a:gd name="T31" fmla="*/ 1 h 1079"/>
                  <a:gd name="T32" fmla="*/ 1 w 479"/>
                  <a:gd name="T33" fmla="*/ 1 h 1079"/>
                  <a:gd name="T34" fmla="*/ 1 w 479"/>
                  <a:gd name="T35" fmla="*/ 1 h 1079"/>
                  <a:gd name="T36" fmla="*/ 1 w 479"/>
                  <a:gd name="T37" fmla="*/ 1 h 1079"/>
                  <a:gd name="T38" fmla="*/ 1 w 479"/>
                  <a:gd name="T39" fmla="*/ 1 h 1079"/>
                  <a:gd name="T40" fmla="*/ 1 w 479"/>
                  <a:gd name="T41" fmla="*/ 1 h 1079"/>
                  <a:gd name="T42" fmla="*/ 1 w 479"/>
                  <a:gd name="T43" fmla="*/ 1 h 1079"/>
                  <a:gd name="T44" fmla="*/ 1 w 479"/>
                  <a:gd name="T45" fmla="*/ 1 h 1079"/>
                  <a:gd name="T46" fmla="*/ 1 w 479"/>
                  <a:gd name="T47" fmla="*/ 1 h 1079"/>
                  <a:gd name="T48" fmla="*/ 1 w 479"/>
                  <a:gd name="T49" fmla="*/ 1 h 1079"/>
                  <a:gd name="T50" fmla="*/ 1 w 479"/>
                  <a:gd name="T51" fmla="*/ 1 h 1079"/>
                  <a:gd name="T52" fmla="*/ 1 w 479"/>
                  <a:gd name="T53" fmla="*/ 1 h 1079"/>
                  <a:gd name="T54" fmla="*/ 1 w 479"/>
                  <a:gd name="T55" fmla="*/ 1 h 1079"/>
                  <a:gd name="T56" fmla="*/ 1 w 479"/>
                  <a:gd name="T57" fmla="*/ 1 h 1079"/>
                  <a:gd name="T58" fmla="*/ 1 w 479"/>
                  <a:gd name="T59" fmla="*/ 1 h 1079"/>
                  <a:gd name="T60" fmla="*/ 1 w 479"/>
                  <a:gd name="T61" fmla="*/ 0 h 1079"/>
                  <a:gd name="T62" fmla="*/ 1 w 479"/>
                  <a:gd name="T63" fmla="*/ 0 h 107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79"/>
                  <a:gd name="T97" fmla="*/ 0 h 1079"/>
                  <a:gd name="T98" fmla="*/ 479 w 479"/>
                  <a:gd name="T99" fmla="*/ 1079 h 107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79" h="1079">
                    <a:moveTo>
                      <a:pt x="428" y="0"/>
                    </a:moveTo>
                    <a:lnTo>
                      <a:pt x="402" y="34"/>
                    </a:lnTo>
                    <a:lnTo>
                      <a:pt x="379" y="68"/>
                    </a:lnTo>
                    <a:lnTo>
                      <a:pt x="348" y="114"/>
                    </a:lnTo>
                    <a:lnTo>
                      <a:pt x="316" y="169"/>
                    </a:lnTo>
                    <a:lnTo>
                      <a:pt x="280" y="233"/>
                    </a:lnTo>
                    <a:lnTo>
                      <a:pt x="244" y="304"/>
                    </a:lnTo>
                    <a:lnTo>
                      <a:pt x="204" y="382"/>
                    </a:lnTo>
                    <a:lnTo>
                      <a:pt x="166" y="463"/>
                    </a:lnTo>
                    <a:lnTo>
                      <a:pt x="130" y="551"/>
                    </a:lnTo>
                    <a:lnTo>
                      <a:pt x="95" y="638"/>
                    </a:lnTo>
                    <a:lnTo>
                      <a:pt x="65" y="728"/>
                    </a:lnTo>
                    <a:lnTo>
                      <a:pt x="19" y="908"/>
                    </a:lnTo>
                    <a:lnTo>
                      <a:pt x="0" y="1079"/>
                    </a:lnTo>
                    <a:lnTo>
                      <a:pt x="27" y="988"/>
                    </a:lnTo>
                    <a:lnTo>
                      <a:pt x="61" y="883"/>
                    </a:lnTo>
                    <a:lnTo>
                      <a:pt x="84" y="819"/>
                    </a:lnTo>
                    <a:lnTo>
                      <a:pt x="109" y="749"/>
                    </a:lnTo>
                    <a:lnTo>
                      <a:pt x="137" y="674"/>
                    </a:lnTo>
                    <a:lnTo>
                      <a:pt x="170" y="595"/>
                    </a:lnTo>
                    <a:lnTo>
                      <a:pt x="204" y="513"/>
                    </a:lnTo>
                    <a:lnTo>
                      <a:pt x="242" y="427"/>
                    </a:lnTo>
                    <a:lnTo>
                      <a:pt x="284" y="340"/>
                    </a:lnTo>
                    <a:lnTo>
                      <a:pt x="327" y="252"/>
                    </a:lnTo>
                    <a:lnTo>
                      <a:pt x="375" y="165"/>
                    </a:lnTo>
                    <a:lnTo>
                      <a:pt x="424" y="79"/>
                    </a:lnTo>
                    <a:lnTo>
                      <a:pt x="449" y="260"/>
                    </a:lnTo>
                    <a:lnTo>
                      <a:pt x="479" y="212"/>
                    </a:lnTo>
                    <a:lnTo>
                      <a:pt x="464" y="123"/>
                    </a:lnTo>
                    <a:lnTo>
                      <a:pt x="447" y="53"/>
                    </a:lnTo>
                    <a:lnTo>
                      <a:pt x="42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762F"/>
                  </a:gs>
                  <a:gs pos="100000">
                    <a:srgbClr val="66FF66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26" name="Freeform 104"/>
              <p:cNvSpPr>
                <a:spLocks/>
              </p:cNvSpPr>
              <p:nvPr/>
            </p:nvSpPr>
            <p:spPr bwMode="auto">
              <a:xfrm>
                <a:off x="1293" y="1179"/>
                <a:ext cx="186" cy="220"/>
              </a:xfrm>
              <a:custGeom>
                <a:avLst/>
                <a:gdLst>
                  <a:gd name="T0" fmla="*/ 1 w 372"/>
                  <a:gd name="T1" fmla="*/ 1 h 439"/>
                  <a:gd name="T2" fmla="*/ 1 w 372"/>
                  <a:gd name="T3" fmla="*/ 1 h 439"/>
                  <a:gd name="T4" fmla="*/ 1 w 372"/>
                  <a:gd name="T5" fmla="*/ 1 h 439"/>
                  <a:gd name="T6" fmla="*/ 1 w 372"/>
                  <a:gd name="T7" fmla="*/ 1 h 439"/>
                  <a:gd name="T8" fmla="*/ 1 w 372"/>
                  <a:gd name="T9" fmla="*/ 1 h 439"/>
                  <a:gd name="T10" fmla="*/ 1 w 372"/>
                  <a:gd name="T11" fmla="*/ 1 h 439"/>
                  <a:gd name="T12" fmla="*/ 1 w 372"/>
                  <a:gd name="T13" fmla="*/ 1 h 439"/>
                  <a:gd name="T14" fmla="*/ 1 w 372"/>
                  <a:gd name="T15" fmla="*/ 1 h 439"/>
                  <a:gd name="T16" fmla="*/ 1 w 372"/>
                  <a:gd name="T17" fmla="*/ 0 h 439"/>
                  <a:gd name="T18" fmla="*/ 1 w 372"/>
                  <a:gd name="T19" fmla="*/ 1 h 439"/>
                  <a:gd name="T20" fmla="*/ 1 w 372"/>
                  <a:gd name="T21" fmla="*/ 1 h 439"/>
                  <a:gd name="T22" fmla="*/ 1 w 372"/>
                  <a:gd name="T23" fmla="*/ 1 h 439"/>
                  <a:gd name="T24" fmla="*/ 1 w 372"/>
                  <a:gd name="T25" fmla="*/ 1 h 439"/>
                  <a:gd name="T26" fmla="*/ 1 w 372"/>
                  <a:gd name="T27" fmla="*/ 1 h 439"/>
                  <a:gd name="T28" fmla="*/ 1 w 372"/>
                  <a:gd name="T29" fmla="*/ 1 h 439"/>
                  <a:gd name="T30" fmla="*/ 1 w 372"/>
                  <a:gd name="T31" fmla="*/ 1 h 439"/>
                  <a:gd name="T32" fmla="*/ 1 w 372"/>
                  <a:gd name="T33" fmla="*/ 1 h 439"/>
                  <a:gd name="T34" fmla="*/ 0 w 372"/>
                  <a:gd name="T35" fmla="*/ 1 h 439"/>
                  <a:gd name="T36" fmla="*/ 1 w 372"/>
                  <a:gd name="T37" fmla="*/ 1 h 439"/>
                  <a:gd name="T38" fmla="*/ 1 w 372"/>
                  <a:gd name="T39" fmla="*/ 1 h 439"/>
                  <a:gd name="T40" fmla="*/ 1 w 372"/>
                  <a:gd name="T41" fmla="*/ 1 h 4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2"/>
                  <a:gd name="T64" fmla="*/ 0 h 439"/>
                  <a:gd name="T65" fmla="*/ 372 w 372"/>
                  <a:gd name="T66" fmla="*/ 439 h 4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2" h="439">
                    <a:moveTo>
                      <a:pt x="21" y="325"/>
                    </a:moveTo>
                    <a:lnTo>
                      <a:pt x="38" y="300"/>
                    </a:lnTo>
                    <a:lnTo>
                      <a:pt x="59" y="271"/>
                    </a:lnTo>
                    <a:lnTo>
                      <a:pt x="93" y="233"/>
                    </a:lnTo>
                    <a:lnTo>
                      <a:pt x="138" y="186"/>
                    </a:lnTo>
                    <a:lnTo>
                      <a:pt x="199" y="129"/>
                    </a:lnTo>
                    <a:lnTo>
                      <a:pt x="277" y="68"/>
                    </a:lnTo>
                    <a:lnTo>
                      <a:pt x="323" y="34"/>
                    </a:lnTo>
                    <a:lnTo>
                      <a:pt x="372" y="0"/>
                    </a:lnTo>
                    <a:lnTo>
                      <a:pt x="351" y="19"/>
                    </a:lnTo>
                    <a:lnTo>
                      <a:pt x="300" y="68"/>
                    </a:lnTo>
                    <a:lnTo>
                      <a:pt x="230" y="138"/>
                    </a:lnTo>
                    <a:lnTo>
                      <a:pt x="190" y="178"/>
                    </a:lnTo>
                    <a:lnTo>
                      <a:pt x="152" y="218"/>
                    </a:lnTo>
                    <a:lnTo>
                      <a:pt x="114" y="260"/>
                    </a:lnTo>
                    <a:lnTo>
                      <a:pt x="79" y="300"/>
                    </a:lnTo>
                    <a:lnTo>
                      <a:pt x="24" y="370"/>
                    </a:lnTo>
                    <a:lnTo>
                      <a:pt x="0" y="420"/>
                    </a:lnTo>
                    <a:lnTo>
                      <a:pt x="17" y="439"/>
                    </a:lnTo>
                    <a:lnTo>
                      <a:pt x="21" y="32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762F"/>
                  </a:gs>
                  <a:gs pos="100000">
                    <a:srgbClr val="66FF66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27" name="Freeform 105"/>
              <p:cNvSpPr>
                <a:spLocks/>
              </p:cNvSpPr>
              <p:nvPr/>
            </p:nvSpPr>
            <p:spPr bwMode="auto">
              <a:xfrm>
                <a:off x="1464" y="1204"/>
                <a:ext cx="70" cy="246"/>
              </a:xfrm>
              <a:custGeom>
                <a:avLst/>
                <a:gdLst>
                  <a:gd name="T0" fmla="*/ 0 w 140"/>
                  <a:gd name="T1" fmla="*/ 1 h 492"/>
                  <a:gd name="T2" fmla="*/ 1 w 140"/>
                  <a:gd name="T3" fmla="*/ 1 h 492"/>
                  <a:gd name="T4" fmla="*/ 1 w 140"/>
                  <a:gd name="T5" fmla="*/ 1 h 492"/>
                  <a:gd name="T6" fmla="*/ 1 w 140"/>
                  <a:gd name="T7" fmla="*/ 1 h 492"/>
                  <a:gd name="T8" fmla="*/ 1 w 140"/>
                  <a:gd name="T9" fmla="*/ 1 h 492"/>
                  <a:gd name="T10" fmla="*/ 1 w 140"/>
                  <a:gd name="T11" fmla="*/ 1 h 492"/>
                  <a:gd name="T12" fmla="*/ 1 w 140"/>
                  <a:gd name="T13" fmla="*/ 1 h 492"/>
                  <a:gd name="T14" fmla="*/ 1 w 140"/>
                  <a:gd name="T15" fmla="*/ 1 h 492"/>
                  <a:gd name="T16" fmla="*/ 1 w 140"/>
                  <a:gd name="T17" fmla="*/ 0 h 492"/>
                  <a:gd name="T18" fmla="*/ 0 w 140"/>
                  <a:gd name="T19" fmla="*/ 1 h 492"/>
                  <a:gd name="T20" fmla="*/ 0 w 140"/>
                  <a:gd name="T21" fmla="*/ 1 h 4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0"/>
                  <a:gd name="T34" fmla="*/ 0 h 492"/>
                  <a:gd name="T35" fmla="*/ 140 w 140"/>
                  <a:gd name="T36" fmla="*/ 492 h 4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0" h="492">
                    <a:moveTo>
                      <a:pt x="0" y="10"/>
                    </a:moveTo>
                    <a:lnTo>
                      <a:pt x="17" y="57"/>
                    </a:lnTo>
                    <a:lnTo>
                      <a:pt x="55" y="177"/>
                    </a:lnTo>
                    <a:lnTo>
                      <a:pt x="97" y="333"/>
                    </a:lnTo>
                    <a:lnTo>
                      <a:pt x="123" y="492"/>
                    </a:lnTo>
                    <a:lnTo>
                      <a:pt x="140" y="363"/>
                    </a:lnTo>
                    <a:lnTo>
                      <a:pt x="121" y="209"/>
                    </a:lnTo>
                    <a:lnTo>
                      <a:pt x="95" y="110"/>
                    </a:lnTo>
                    <a:lnTo>
                      <a:pt x="51" y="0"/>
                    </a:lnTo>
                    <a:lnTo>
                      <a:pt x="0" y="1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762F"/>
                  </a:gs>
                  <a:gs pos="100000">
                    <a:srgbClr val="66FF66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28" name="Freeform 106"/>
              <p:cNvSpPr>
                <a:spLocks/>
              </p:cNvSpPr>
              <p:nvPr/>
            </p:nvSpPr>
            <p:spPr bwMode="auto">
              <a:xfrm>
                <a:off x="1718" y="1265"/>
                <a:ext cx="95" cy="465"/>
              </a:xfrm>
              <a:custGeom>
                <a:avLst/>
                <a:gdLst>
                  <a:gd name="T0" fmla="*/ 0 w 190"/>
                  <a:gd name="T1" fmla="*/ 1 h 929"/>
                  <a:gd name="T2" fmla="*/ 1 w 190"/>
                  <a:gd name="T3" fmla="*/ 1 h 929"/>
                  <a:gd name="T4" fmla="*/ 1 w 190"/>
                  <a:gd name="T5" fmla="*/ 1 h 929"/>
                  <a:gd name="T6" fmla="*/ 1 w 190"/>
                  <a:gd name="T7" fmla="*/ 0 h 929"/>
                  <a:gd name="T8" fmla="*/ 1 w 190"/>
                  <a:gd name="T9" fmla="*/ 1 h 929"/>
                  <a:gd name="T10" fmla="*/ 1 w 190"/>
                  <a:gd name="T11" fmla="*/ 1 h 929"/>
                  <a:gd name="T12" fmla="*/ 1 w 190"/>
                  <a:gd name="T13" fmla="*/ 1 h 929"/>
                  <a:gd name="T14" fmla="*/ 1 w 190"/>
                  <a:gd name="T15" fmla="*/ 1 h 929"/>
                  <a:gd name="T16" fmla="*/ 1 w 190"/>
                  <a:gd name="T17" fmla="*/ 1 h 929"/>
                  <a:gd name="T18" fmla="*/ 1 w 190"/>
                  <a:gd name="T19" fmla="*/ 1 h 929"/>
                  <a:gd name="T20" fmla="*/ 1 w 190"/>
                  <a:gd name="T21" fmla="*/ 1 h 929"/>
                  <a:gd name="T22" fmla="*/ 1 w 190"/>
                  <a:gd name="T23" fmla="*/ 1 h 929"/>
                  <a:gd name="T24" fmla="*/ 1 w 190"/>
                  <a:gd name="T25" fmla="*/ 1 h 929"/>
                  <a:gd name="T26" fmla="*/ 1 w 190"/>
                  <a:gd name="T27" fmla="*/ 1 h 929"/>
                  <a:gd name="T28" fmla="*/ 1 w 190"/>
                  <a:gd name="T29" fmla="*/ 1 h 929"/>
                  <a:gd name="T30" fmla="*/ 0 w 190"/>
                  <a:gd name="T31" fmla="*/ 1 h 929"/>
                  <a:gd name="T32" fmla="*/ 0 w 190"/>
                  <a:gd name="T33" fmla="*/ 1 h 9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0"/>
                  <a:gd name="T52" fmla="*/ 0 h 929"/>
                  <a:gd name="T53" fmla="*/ 190 w 190"/>
                  <a:gd name="T54" fmla="*/ 929 h 9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0" h="929">
                    <a:moveTo>
                      <a:pt x="0" y="370"/>
                    </a:moveTo>
                    <a:lnTo>
                      <a:pt x="19" y="344"/>
                    </a:lnTo>
                    <a:lnTo>
                      <a:pt x="59" y="270"/>
                    </a:lnTo>
                    <a:lnTo>
                      <a:pt x="129" y="0"/>
                    </a:lnTo>
                    <a:lnTo>
                      <a:pt x="179" y="135"/>
                    </a:lnTo>
                    <a:lnTo>
                      <a:pt x="190" y="294"/>
                    </a:lnTo>
                    <a:lnTo>
                      <a:pt x="183" y="511"/>
                    </a:lnTo>
                    <a:lnTo>
                      <a:pt x="148" y="711"/>
                    </a:lnTo>
                    <a:lnTo>
                      <a:pt x="101" y="929"/>
                    </a:lnTo>
                    <a:lnTo>
                      <a:pt x="128" y="498"/>
                    </a:lnTo>
                    <a:lnTo>
                      <a:pt x="141" y="254"/>
                    </a:lnTo>
                    <a:lnTo>
                      <a:pt x="124" y="281"/>
                    </a:lnTo>
                    <a:lnTo>
                      <a:pt x="86" y="342"/>
                    </a:lnTo>
                    <a:lnTo>
                      <a:pt x="44" y="410"/>
                    </a:lnTo>
                    <a:lnTo>
                      <a:pt x="17" y="454"/>
                    </a:lnTo>
                    <a:lnTo>
                      <a:pt x="0" y="37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762F"/>
                  </a:gs>
                  <a:gs pos="100000">
                    <a:srgbClr val="66FF66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29" name="Freeform 107"/>
              <p:cNvSpPr>
                <a:spLocks/>
              </p:cNvSpPr>
              <p:nvPr/>
            </p:nvSpPr>
            <p:spPr bwMode="auto">
              <a:xfrm>
                <a:off x="1264" y="2281"/>
                <a:ext cx="281" cy="741"/>
              </a:xfrm>
              <a:custGeom>
                <a:avLst/>
                <a:gdLst>
                  <a:gd name="T0" fmla="*/ 1 w 560"/>
                  <a:gd name="T1" fmla="*/ 0 h 1482"/>
                  <a:gd name="T2" fmla="*/ 0 w 560"/>
                  <a:gd name="T3" fmla="*/ 1 h 1482"/>
                  <a:gd name="T4" fmla="*/ 1 w 560"/>
                  <a:gd name="T5" fmla="*/ 1 h 1482"/>
                  <a:gd name="T6" fmla="*/ 1 w 560"/>
                  <a:gd name="T7" fmla="*/ 1 h 1482"/>
                  <a:gd name="T8" fmla="*/ 1 w 560"/>
                  <a:gd name="T9" fmla="*/ 1 h 1482"/>
                  <a:gd name="T10" fmla="*/ 1 w 560"/>
                  <a:gd name="T11" fmla="*/ 1 h 1482"/>
                  <a:gd name="T12" fmla="*/ 1 w 560"/>
                  <a:gd name="T13" fmla="*/ 1 h 1482"/>
                  <a:gd name="T14" fmla="*/ 1 w 560"/>
                  <a:gd name="T15" fmla="*/ 1 h 1482"/>
                  <a:gd name="T16" fmla="*/ 1 w 560"/>
                  <a:gd name="T17" fmla="*/ 1 h 1482"/>
                  <a:gd name="T18" fmla="*/ 1 w 560"/>
                  <a:gd name="T19" fmla="*/ 1 h 1482"/>
                  <a:gd name="T20" fmla="*/ 1 w 560"/>
                  <a:gd name="T21" fmla="*/ 1 h 1482"/>
                  <a:gd name="T22" fmla="*/ 1 w 560"/>
                  <a:gd name="T23" fmla="*/ 1 h 1482"/>
                  <a:gd name="T24" fmla="*/ 1 w 560"/>
                  <a:gd name="T25" fmla="*/ 1 h 1482"/>
                  <a:gd name="T26" fmla="*/ 1 w 560"/>
                  <a:gd name="T27" fmla="*/ 1 h 1482"/>
                  <a:gd name="T28" fmla="*/ 1 w 560"/>
                  <a:gd name="T29" fmla="*/ 1 h 1482"/>
                  <a:gd name="T30" fmla="*/ 1 w 560"/>
                  <a:gd name="T31" fmla="*/ 1 h 1482"/>
                  <a:gd name="T32" fmla="*/ 1 w 560"/>
                  <a:gd name="T33" fmla="*/ 1 h 1482"/>
                  <a:gd name="T34" fmla="*/ 1 w 560"/>
                  <a:gd name="T35" fmla="*/ 1 h 1482"/>
                  <a:gd name="T36" fmla="*/ 1 w 560"/>
                  <a:gd name="T37" fmla="*/ 1 h 1482"/>
                  <a:gd name="T38" fmla="*/ 1 w 560"/>
                  <a:gd name="T39" fmla="*/ 1 h 1482"/>
                  <a:gd name="T40" fmla="*/ 1 w 560"/>
                  <a:gd name="T41" fmla="*/ 1 h 1482"/>
                  <a:gd name="T42" fmla="*/ 1 w 560"/>
                  <a:gd name="T43" fmla="*/ 1 h 1482"/>
                  <a:gd name="T44" fmla="*/ 1 w 560"/>
                  <a:gd name="T45" fmla="*/ 1 h 1482"/>
                  <a:gd name="T46" fmla="*/ 1 w 560"/>
                  <a:gd name="T47" fmla="*/ 1 h 1482"/>
                  <a:gd name="T48" fmla="*/ 1 w 560"/>
                  <a:gd name="T49" fmla="*/ 1 h 1482"/>
                  <a:gd name="T50" fmla="*/ 1 w 560"/>
                  <a:gd name="T51" fmla="*/ 1 h 1482"/>
                  <a:gd name="T52" fmla="*/ 1 w 560"/>
                  <a:gd name="T53" fmla="*/ 1 h 1482"/>
                  <a:gd name="T54" fmla="*/ 1 w 560"/>
                  <a:gd name="T55" fmla="*/ 1 h 1482"/>
                  <a:gd name="T56" fmla="*/ 1 w 560"/>
                  <a:gd name="T57" fmla="*/ 1 h 1482"/>
                  <a:gd name="T58" fmla="*/ 1 w 560"/>
                  <a:gd name="T59" fmla="*/ 1 h 1482"/>
                  <a:gd name="T60" fmla="*/ 1 w 560"/>
                  <a:gd name="T61" fmla="*/ 1 h 1482"/>
                  <a:gd name="T62" fmla="*/ 1 w 560"/>
                  <a:gd name="T63" fmla="*/ 0 h 1482"/>
                  <a:gd name="T64" fmla="*/ 1 w 560"/>
                  <a:gd name="T65" fmla="*/ 0 h 14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60"/>
                  <a:gd name="T100" fmla="*/ 0 h 1482"/>
                  <a:gd name="T101" fmla="*/ 560 w 560"/>
                  <a:gd name="T102" fmla="*/ 1482 h 14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60" h="1482">
                    <a:moveTo>
                      <a:pt x="11" y="0"/>
                    </a:moveTo>
                    <a:lnTo>
                      <a:pt x="0" y="513"/>
                    </a:lnTo>
                    <a:lnTo>
                      <a:pt x="21" y="627"/>
                    </a:lnTo>
                    <a:lnTo>
                      <a:pt x="53" y="747"/>
                    </a:lnTo>
                    <a:lnTo>
                      <a:pt x="72" y="808"/>
                    </a:lnTo>
                    <a:lnTo>
                      <a:pt x="97" y="868"/>
                    </a:lnTo>
                    <a:lnTo>
                      <a:pt x="123" y="931"/>
                    </a:lnTo>
                    <a:lnTo>
                      <a:pt x="154" y="994"/>
                    </a:lnTo>
                    <a:lnTo>
                      <a:pt x="188" y="1057"/>
                    </a:lnTo>
                    <a:lnTo>
                      <a:pt x="228" y="1119"/>
                    </a:lnTo>
                    <a:lnTo>
                      <a:pt x="271" y="1182"/>
                    </a:lnTo>
                    <a:lnTo>
                      <a:pt x="319" y="1245"/>
                    </a:lnTo>
                    <a:lnTo>
                      <a:pt x="372" y="1306"/>
                    </a:lnTo>
                    <a:lnTo>
                      <a:pt x="429" y="1366"/>
                    </a:lnTo>
                    <a:lnTo>
                      <a:pt x="492" y="1425"/>
                    </a:lnTo>
                    <a:lnTo>
                      <a:pt x="560" y="1482"/>
                    </a:lnTo>
                    <a:lnTo>
                      <a:pt x="532" y="1450"/>
                    </a:lnTo>
                    <a:lnTo>
                      <a:pt x="498" y="1410"/>
                    </a:lnTo>
                    <a:lnTo>
                      <a:pt x="456" y="1357"/>
                    </a:lnTo>
                    <a:lnTo>
                      <a:pt x="406" y="1290"/>
                    </a:lnTo>
                    <a:lnTo>
                      <a:pt x="382" y="1252"/>
                    </a:lnTo>
                    <a:lnTo>
                      <a:pt x="355" y="1212"/>
                    </a:lnTo>
                    <a:lnTo>
                      <a:pt x="300" y="1125"/>
                    </a:lnTo>
                    <a:lnTo>
                      <a:pt x="247" y="1026"/>
                    </a:lnTo>
                    <a:lnTo>
                      <a:pt x="199" y="922"/>
                    </a:lnTo>
                    <a:lnTo>
                      <a:pt x="155" y="808"/>
                    </a:lnTo>
                    <a:lnTo>
                      <a:pt x="98" y="564"/>
                    </a:lnTo>
                    <a:lnTo>
                      <a:pt x="97" y="308"/>
                    </a:lnTo>
                    <a:lnTo>
                      <a:pt x="121" y="176"/>
                    </a:lnTo>
                    <a:lnTo>
                      <a:pt x="142" y="112"/>
                    </a:lnTo>
                    <a:lnTo>
                      <a:pt x="169" y="45"/>
                    </a:lnTo>
                    <a:lnTo>
                      <a:pt x="1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762F"/>
                  </a:gs>
                  <a:gs pos="100000">
                    <a:srgbClr val="66FF66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30" name="Freeform 108"/>
              <p:cNvSpPr>
                <a:spLocks/>
              </p:cNvSpPr>
              <p:nvPr/>
            </p:nvSpPr>
            <p:spPr bwMode="auto">
              <a:xfrm>
                <a:off x="1774" y="2134"/>
                <a:ext cx="48" cy="71"/>
              </a:xfrm>
              <a:custGeom>
                <a:avLst/>
                <a:gdLst>
                  <a:gd name="T0" fmla="*/ 0 w 95"/>
                  <a:gd name="T1" fmla="*/ 0 h 143"/>
                  <a:gd name="T2" fmla="*/ 1 w 95"/>
                  <a:gd name="T3" fmla="*/ 0 h 143"/>
                  <a:gd name="T4" fmla="*/ 1 w 95"/>
                  <a:gd name="T5" fmla="*/ 0 h 143"/>
                  <a:gd name="T6" fmla="*/ 1 w 95"/>
                  <a:gd name="T7" fmla="*/ 0 h 143"/>
                  <a:gd name="T8" fmla="*/ 1 w 95"/>
                  <a:gd name="T9" fmla="*/ 0 h 143"/>
                  <a:gd name="T10" fmla="*/ 1 w 95"/>
                  <a:gd name="T11" fmla="*/ 0 h 143"/>
                  <a:gd name="T12" fmla="*/ 1 w 95"/>
                  <a:gd name="T13" fmla="*/ 0 h 143"/>
                  <a:gd name="T14" fmla="*/ 0 w 95"/>
                  <a:gd name="T15" fmla="*/ 0 h 143"/>
                  <a:gd name="T16" fmla="*/ 0 w 95"/>
                  <a:gd name="T17" fmla="*/ 0 h 1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143"/>
                  <a:gd name="T29" fmla="*/ 95 w 95"/>
                  <a:gd name="T30" fmla="*/ 143 h 1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143">
                    <a:moveTo>
                      <a:pt x="0" y="29"/>
                    </a:moveTo>
                    <a:lnTo>
                      <a:pt x="28" y="63"/>
                    </a:lnTo>
                    <a:lnTo>
                      <a:pt x="68" y="143"/>
                    </a:lnTo>
                    <a:lnTo>
                      <a:pt x="95" y="110"/>
                    </a:lnTo>
                    <a:lnTo>
                      <a:pt x="64" y="55"/>
                    </a:lnTo>
                    <a:lnTo>
                      <a:pt x="34" y="19"/>
                    </a:lnTo>
                    <a:lnTo>
                      <a:pt x="7" y="0"/>
                    </a:lnTo>
                    <a:lnTo>
                      <a:pt x="0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762F"/>
                  </a:gs>
                  <a:gs pos="100000">
                    <a:srgbClr val="66FF66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31" name="Freeform 109"/>
              <p:cNvSpPr>
                <a:spLocks/>
              </p:cNvSpPr>
              <p:nvPr/>
            </p:nvSpPr>
            <p:spPr bwMode="auto">
              <a:xfrm>
                <a:off x="1425" y="1475"/>
                <a:ext cx="265" cy="689"/>
              </a:xfrm>
              <a:custGeom>
                <a:avLst/>
                <a:gdLst>
                  <a:gd name="T0" fmla="*/ 1 w 530"/>
                  <a:gd name="T1" fmla="*/ 1 h 1378"/>
                  <a:gd name="T2" fmla="*/ 1 w 530"/>
                  <a:gd name="T3" fmla="*/ 1 h 1378"/>
                  <a:gd name="T4" fmla="*/ 1 w 530"/>
                  <a:gd name="T5" fmla="*/ 1 h 1378"/>
                  <a:gd name="T6" fmla="*/ 1 w 530"/>
                  <a:gd name="T7" fmla="*/ 1 h 1378"/>
                  <a:gd name="T8" fmla="*/ 1 w 530"/>
                  <a:gd name="T9" fmla="*/ 1 h 1378"/>
                  <a:gd name="T10" fmla="*/ 1 w 530"/>
                  <a:gd name="T11" fmla="*/ 1 h 1378"/>
                  <a:gd name="T12" fmla="*/ 1 w 530"/>
                  <a:gd name="T13" fmla="*/ 1 h 1378"/>
                  <a:gd name="T14" fmla="*/ 1 w 530"/>
                  <a:gd name="T15" fmla="*/ 1 h 1378"/>
                  <a:gd name="T16" fmla="*/ 1 w 530"/>
                  <a:gd name="T17" fmla="*/ 1 h 1378"/>
                  <a:gd name="T18" fmla="*/ 1 w 530"/>
                  <a:gd name="T19" fmla="*/ 1 h 1378"/>
                  <a:gd name="T20" fmla="*/ 1 w 530"/>
                  <a:gd name="T21" fmla="*/ 1 h 1378"/>
                  <a:gd name="T22" fmla="*/ 1 w 530"/>
                  <a:gd name="T23" fmla="*/ 1 h 1378"/>
                  <a:gd name="T24" fmla="*/ 1 w 530"/>
                  <a:gd name="T25" fmla="*/ 1 h 1378"/>
                  <a:gd name="T26" fmla="*/ 0 w 530"/>
                  <a:gd name="T27" fmla="*/ 1 h 1378"/>
                  <a:gd name="T28" fmla="*/ 1 w 530"/>
                  <a:gd name="T29" fmla="*/ 1 h 1378"/>
                  <a:gd name="T30" fmla="*/ 1 w 530"/>
                  <a:gd name="T31" fmla="*/ 1 h 1378"/>
                  <a:gd name="T32" fmla="*/ 1 w 530"/>
                  <a:gd name="T33" fmla="*/ 1 h 1378"/>
                  <a:gd name="T34" fmla="*/ 1 w 530"/>
                  <a:gd name="T35" fmla="*/ 1 h 1378"/>
                  <a:gd name="T36" fmla="*/ 1 w 530"/>
                  <a:gd name="T37" fmla="*/ 1 h 1378"/>
                  <a:gd name="T38" fmla="*/ 1 w 530"/>
                  <a:gd name="T39" fmla="*/ 1 h 1378"/>
                  <a:gd name="T40" fmla="*/ 1 w 530"/>
                  <a:gd name="T41" fmla="*/ 1 h 1378"/>
                  <a:gd name="T42" fmla="*/ 1 w 530"/>
                  <a:gd name="T43" fmla="*/ 1 h 1378"/>
                  <a:gd name="T44" fmla="*/ 1 w 530"/>
                  <a:gd name="T45" fmla="*/ 1 h 1378"/>
                  <a:gd name="T46" fmla="*/ 1 w 530"/>
                  <a:gd name="T47" fmla="*/ 1 h 1378"/>
                  <a:gd name="T48" fmla="*/ 1 w 530"/>
                  <a:gd name="T49" fmla="*/ 1 h 1378"/>
                  <a:gd name="T50" fmla="*/ 1 w 530"/>
                  <a:gd name="T51" fmla="*/ 1 h 1378"/>
                  <a:gd name="T52" fmla="*/ 1 w 530"/>
                  <a:gd name="T53" fmla="*/ 1 h 1378"/>
                  <a:gd name="T54" fmla="*/ 1 w 530"/>
                  <a:gd name="T55" fmla="*/ 1 h 1378"/>
                  <a:gd name="T56" fmla="*/ 1 w 530"/>
                  <a:gd name="T57" fmla="*/ 1 h 1378"/>
                  <a:gd name="T58" fmla="*/ 1 w 530"/>
                  <a:gd name="T59" fmla="*/ 1 h 1378"/>
                  <a:gd name="T60" fmla="*/ 1 w 530"/>
                  <a:gd name="T61" fmla="*/ 1 h 1378"/>
                  <a:gd name="T62" fmla="*/ 1 w 530"/>
                  <a:gd name="T63" fmla="*/ 1 h 1378"/>
                  <a:gd name="T64" fmla="*/ 1 w 530"/>
                  <a:gd name="T65" fmla="*/ 1 h 1378"/>
                  <a:gd name="T66" fmla="*/ 1 w 530"/>
                  <a:gd name="T67" fmla="*/ 1 h 1378"/>
                  <a:gd name="T68" fmla="*/ 1 w 530"/>
                  <a:gd name="T69" fmla="*/ 1 h 1378"/>
                  <a:gd name="T70" fmla="*/ 1 w 530"/>
                  <a:gd name="T71" fmla="*/ 1 h 1378"/>
                  <a:gd name="T72" fmla="*/ 1 w 530"/>
                  <a:gd name="T73" fmla="*/ 1 h 1378"/>
                  <a:gd name="T74" fmla="*/ 1 w 530"/>
                  <a:gd name="T75" fmla="*/ 1 h 1378"/>
                  <a:gd name="T76" fmla="*/ 1 w 530"/>
                  <a:gd name="T77" fmla="*/ 1 h 1378"/>
                  <a:gd name="T78" fmla="*/ 1 w 530"/>
                  <a:gd name="T79" fmla="*/ 1 h 1378"/>
                  <a:gd name="T80" fmla="*/ 1 w 530"/>
                  <a:gd name="T81" fmla="*/ 1 h 1378"/>
                  <a:gd name="T82" fmla="*/ 1 w 530"/>
                  <a:gd name="T83" fmla="*/ 1 h 1378"/>
                  <a:gd name="T84" fmla="*/ 1 w 530"/>
                  <a:gd name="T85" fmla="*/ 1 h 1378"/>
                  <a:gd name="T86" fmla="*/ 1 w 530"/>
                  <a:gd name="T87" fmla="*/ 0 h 1378"/>
                  <a:gd name="T88" fmla="*/ 1 w 530"/>
                  <a:gd name="T89" fmla="*/ 1 h 1378"/>
                  <a:gd name="T90" fmla="*/ 1 w 530"/>
                  <a:gd name="T91" fmla="*/ 1 h 1378"/>
                  <a:gd name="T92" fmla="*/ 1 w 530"/>
                  <a:gd name="T93" fmla="*/ 1 h 1378"/>
                  <a:gd name="T94" fmla="*/ 1 w 530"/>
                  <a:gd name="T95" fmla="*/ 1 h 1378"/>
                  <a:gd name="T96" fmla="*/ 1 w 530"/>
                  <a:gd name="T97" fmla="*/ 1 h 1378"/>
                  <a:gd name="T98" fmla="*/ 1 w 530"/>
                  <a:gd name="T99" fmla="*/ 1 h 1378"/>
                  <a:gd name="T100" fmla="*/ 1 w 530"/>
                  <a:gd name="T101" fmla="*/ 1 h 1378"/>
                  <a:gd name="T102" fmla="*/ 1 w 530"/>
                  <a:gd name="T103" fmla="*/ 1 h 1378"/>
                  <a:gd name="T104" fmla="*/ 1 w 530"/>
                  <a:gd name="T105" fmla="*/ 1 h 1378"/>
                  <a:gd name="T106" fmla="*/ 1 w 530"/>
                  <a:gd name="T107" fmla="*/ 1 h 137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30"/>
                  <a:gd name="T163" fmla="*/ 0 h 1378"/>
                  <a:gd name="T164" fmla="*/ 530 w 530"/>
                  <a:gd name="T165" fmla="*/ 1378 h 137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30" h="1378">
                    <a:moveTo>
                      <a:pt x="519" y="817"/>
                    </a:moveTo>
                    <a:lnTo>
                      <a:pt x="502" y="874"/>
                    </a:lnTo>
                    <a:lnTo>
                      <a:pt x="471" y="948"/>
                    </a:lnTo>
                    <a:lnTo>
                      <a:pt x="427" y="1034"/>
                    </a:lnTo>
                    <a:lnTo>
                      <a:pt x="401" y="1078"/>
                    </a:lnTo>
                    <a:lnTo>
                      <a:pt x="370" y="1123"/>
                    </a:lnTo>
                    <a:lnTo>
                      <a:pt x="334" y="1167"/>
                    </a:lnTo>
                    <a:lnTo>
                      <a:pt x="298" y="1209"/>
                    </a:lnTo>
                    <a:lnTo>
                      <a:pt x="256" y="1247"/>
                    </a:lnTo>
                    <a:lnTo>
                      <a:pt x="213" y="1283"/>
                    </a:lnTo>
                    <a:lnTo>
                      <a:pt x="163" y="1315"/>
                    </a:lnTo>
                    <a:lnTo>
                      <a:pt x="114" y="1342"/>
                    </a:lnTo>
                    <a:lnTo>
                      <a:pt x="59" y="1365"/>
                    </a:lnTo>
                    <a:lnTo>
                      <a:pt x="0" y="1378"/>
                    </a:lnTo>
                    <a:lnTo>
                      <a:pt x="51" y="1328"/>
                    </a:lnTo>
                    <a:lnTo>
                      <a:pt x="101" y="1279"/>
                    </a:lnTo>
                    <a:lnTo>
                      <a:pt x="148" y="1228"/>
                    </a:lnTo>
                    <a:lnTo>
                      <a:pt x="194" y="1174"/>
                    </a:lnTo>
                    <a:lnTo>
                      <a:pt x="237" y="1116"/>
                    </a:lnTo>
                    <a:lnTo>
                      <a:pt x="279" y="1051"/>
                    </a:lnTo>
                    <a:lnTo>
                      <a:pt x="315" y="981"/>
                    </a:lnTo>
                    <a:lnTo>
                      <a:pt x="350" y="901"/>
                    </a:lnTo>
                    <a:lnTo>
                      <a:pt x="312" y="943"/>
                    </a:lnTo>
                    <a:lnTo>
                      <a:pt x="258" y="988"/>
                    </a:lnTo>
                    <a:lnTo>
                      <a:pt x="203" y="1028"/>
                    </a:lnTo>
                    <a:lnTo>
                      <a:pt x="165" y="1053"/>
                    </a:lnTo>
                    <a:lnTo>
                      <a:pt x="188" y="1005"/>
                    </a:lnTo>
                    <a:lnTo>
                      <a:pt x="211" y="960"/>
                    </a:lnTo>
                    <a:lnTo>
                      <a:pt x="260" y="870"/>
                    </a:lnTo>
                    <a:lnTo>
                      <a:pt x="300" y="796"/>
                    </a:lnTo>
                    <a:lnTo>
                      <a:pt x="317" y="751"/>
                    </a:lnTo>
                    <a:lnTo>
                      <a:pt x="281" y="789"/>
                    </a:lnTo>
                    <a:lnTo>
                      <a:pt x="232" y="840"/>
                    </a:lnTo>
                    <a:lnTo>
                      <a:pt x="161" y="895"/>
                    </a:lnTo>
                    <a:lnTo>
                      <a:pt x="114" y="924"/>
                    </a:lnTo>
                    <a:lnTo>
                      <a:pt x="57" y="950"/>
                    </a:lnTo>
                    <a:lnTo>
                      <a:pt x="93" y="901"/>
                    </a:lnTo>
                    <a:lnTo>
                      <a:pt x="127" y="853"/>
                    </a:lnTo>
                    <a:lnTo>
                      <a:pt x="159" y="806"/>
                    </a:lnTo>
                    <a:lnTo>
                      <a:pt x="190" y="758"/>
                    </a:lnTo>
                    <a:lnTo>
                      <a:pt x="245" y="663"/>
                    </a:lnTo>
                    <a:lnTo>
                      <a:pt x="293" y="562"/>
                    </a:lnTo>
                    <a:lnTo>
                      <a:pt x="365" y="323"/>
                    </a:lnTo>
                    <a:lnTo>
                      <a:pt x="405" y="0"/>
                    </a:lnTo>
                    <a:lnTo>
                      <a:pt x="443" y="152"/>
                    </a:lnTo>
                    <a:lnTo>
                      <a:pt x="446" y="245"/>
                    </a:lnTo>
                    <a:lnTo>
                      <a:pt x="445" y="342"/>
                    </a:lnTo>
                    <a:lnTo>
                      <a:pt x="424" y="530"/>
                    </a:lnTo>
                    <a:lnTo>
                      <a:pt x="399" y="673"/>
                    </a:lnTo>
                    <a:lnTo>
                      <a:pt x="462" y="481"/>
                    </a:lnTo>
                    <a:lnTo>
                      <a:pt x="494" y="249"/>
                    </a:lnTo>
                    <a:lnTo>
                      <a:pt x="530" y="532"/>
                    </a:lnTo>
                    <a:lnTo>
                      <a:pt x="519" y="81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762F"/>
                  </a:gs>
                  <a:gs pos="100000">
                    <a:srgbClr val="66FF66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21" tIns="45710" rIns="91421" bIns="45710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14" name="Title 113"/>
          <p:cNvSpPr>
            <a:spLocks noGrp="1"/>
          </p:cNvSpPr>
          <p:nvPr>
            <p:ph type="title"/>
          </p:nvPr>
        </p:nvSpPr>
        <p:spPr>
          <a:xfrm>
            <a:off x="1981200" y="500042"/>
            <a:ext cx="8229600" cy="1143000"/>
          </a:xfrm>
        </p:spPr>
        <p:txBody>
          <a:bodyPr>
            <a:noAutofit/>
          </a:bodyPr>
          <a:lstStyle/>
          <a:p>
            <a:r>
              <a:rPr lang="en-IN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</a:t>
            </a:r>
            <a:br>
              <a:rPr lang="en-IN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3200" b="1"/>
              <a:t>MMIS Indian Origin Product</a:t>
            </a:r>
            <a:br>
              <a:rPr lang="en-IN" sz="3200" b="1"/>
            </a:br>
            <a:r>
              <a:rPr lang="en-IN" sz="3200" b="1"/>
              <a:t>Govt. of India – MHRD</a:t>
            </a:r>
            <a:br>
              <a:rPr lang="en-IN" sz="3200" b="1"/>
            </a:br>
            <a:r>
              <a:rPr lang="en-IN" sz="3200" b="1"/>
              <a:t> </a:t>
            </a:r>
          </a:p>
        </p:txBody>
      </p:sp>
      <p:sp>
        <p:nvSpPr>
          <p:cNvPr id="115" name="Content Placeholder 1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en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e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Normalised Data views will pave way for</a:t>
            </a:r>
          </a:p>
          <a:p>
            <a:pPr algn="r">
              <a:buNone/>
            </a:pPr>
            <a:r>
              <a:rPr lang="e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stop strategic spot for scientific</a:t>
            </a:r>
          </a:p>
          <a:p>
            <a:pPr algn="r">
              <a:buNone/>
            </a:pPr>
            <a:r>
              <a:rPr lang="e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Analytics and decisions extracted and </a:t>
            </a:r>
          </a:p>
          <a:p>
            <a:pPr algn="r">
              <a:buNone/>
            </a:pPr>
            <a:r>
              <a:rPr lang="e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Derived from Base IR – TMS/BMS data</a:t>
            </a:r>
          </a:p>
          <a:p>
            <a:pPr algn="r">
              <a:buNone/>
            </a:pPr>
            <a:endParaRPr lang="en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Thank you sir.</a:t>
            </a:r>
          </a:p>
          <a:p>
            <a:pPr algn="ctr">
              <a:buNone/>
            </a:pPr>
            <a:r>
              <a:rPr lang="e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</a:t>
            </a:r>
            <a:r>
              <a:rPr lang="e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MMIS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6" name="Footer Placeholder 1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t>MMIS Demystifies MIS analytics </a:t>
            </a:r>
          </a:p>
        </p:txBody>
      </p:sp>
      <p:sp>
        <p:nvSpPr>
          <p:cNvPr id="25607" name="Slide Number Placeholder 1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05F062-2098-406E-BD21-213852939D3B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113" name="Picture 112" descr="http://ipindia.nic.in/Niipm/images/indiafla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6576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DFC1D8-B517-863E-1FC3-04F84F122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9910" y="3863182"/>
            <a:ext cx="1991032" cy="16527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92E867-6C4C-FD8B-952E-FDDAADB25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865" b="16135"/>
          <a:stretch/>
        </p:blipFill>
        <p:spPr>
          <a:xfrm>
            <a:off x="185549" y="-13252"/>
            <a:ext cx="12191980" cy="65183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C40E95-D4CD-9EB8-25E3-BC84842BC11A}"/>
              </a:ext>
            </a:extLst>
          </p:cNvPr>
          <p:cNvSpPr txBox="1"/>
          <p:nvPr/>
        </p:nvSpPr>
        <p:spPr>
          <a:xfrm>
            <a:off x="8391937" y="2470862"/>
            <a:ext cx="231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urce Sans Pro"/>
                <a:ea typeface="+mn-ea"/>
                <a:cs typeface="+mn-cs"/>
              </a:rPr>
              <a:t>Thank </a:t>
            </a:r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you</a:t>
            </a:r>
            <a:endParaRPr lang="en-IN" sz="32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905F6F-7B5C-8180-4F7E-DC8C47CF9E5F}"/>
              </a:ext>
            </a:extLst>
          </p:cNvPr>
          <p:cNvSpPr txBox="1"/>
          <p:nvPr/>
        </p:nvSpPr>
        <p:spPr>
          <a:xfrm>
            <a:off x="8327336" y="3136612"/>
            <a:ext cx="244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urce Sans Pro"/>
                <a:ea typeface="+mn-ea"/>
                <a:cs typeface="+mn-cs"/>
              </a:rPr>
              <a:t>TEAM MMIS  </a:t>
            </a:r>
            <a:endParaRPr kumimoji="0" lang="en-IN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C40E95-D4CD-9EB8-25E3-BC84842BC11A}"/>
              </a:ext>
            </a:extLst>
          </p:cNvPr>
          <p:cNvSpPr txBox="1"/>
          <p:nvPr/>
        </p:nvSpPr>
        <p:spPr>
          <a:xfrm>
            <a:off x="577985" y="822403"/>
            <a:ext cx="310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Thus,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urce Sans Pro"/>
                <a:ea typeface="+mn-ea"/>
                <a:cs typeface="+mn-cs"/>
              </a:rPr>
              <a:t>,</a:t>
            </a:r>
            <a:endParaRPr kumimoji="0" lang="en-IN" sz="5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28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92E867-6C4C-FD8B-952E-FDDAADB25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865" b="16135"/>
          <a:stretch/>
        </p:blipFill>
        <p:spPr>
          <a:xfrm>
            <a:off x="185549" y="-13252"/>
            <a:ext cx="12191980" cy="651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905F6F-7B5C-8180-4F7E-DC8C47CF9E5F}"/>
              </a:ext>
            </a:extLst>
          </p:cNvPr>
          <p:cNvSpPr txBox="1"/>
          <p:nvPr/>
        </p:nvSpPr>
        <p:spPr>
          <a:xfrm>
            <a:off x="8325135" y="2871095"/>
            <a:ext cx="26484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urce Sans Pro"/>
                <a:ea typeface="+mn-ea"/>
                <a:cs typeface="+mn-cs"/>
              </a:rPr>
              <a:t>Our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urce Sans Pro"/>
                <a:ea typeface="+mn-ea"/>
                <a:cs typeface="+mn-cs"/>
              </a:rPr>
              <a:t> views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urce Sans Pro"/>
                <a:ea typeface="+mn-ea"/>
                <a:cs typeface="+mn-cs"/>
              </a:rPr>
              <a:t>TEAM MMIS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urce Sans Pro"/>
                <a:ea typeface="+mn-ea"/>
                <a:cs typeface="+mn-cs"/>
              </a:rPr>
              <a:t> </a:t>
            </a:r>
            <a:endParaRPr kumimoji="0" lang="en-IN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C40E95-D4CD-9EB8-25E3-BC84842BC11A}"/>
              </a:ext>
            </a:extLst>
          </p:cNvPr>
          <p:cNvSpPr txBox="1"/>
          <p:nvPr/>
        </p:nvSpPr>
        <p:spPr>
          <a:xfrm>
            <a:off x="577985" y="822403"/>
            <a:ext cx="310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</a:t>
            </a:r>
            <a:endParaRPr kumimoji="0" lang="en-IN" sz="5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86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A5651-9204-CDDD-EDF6-EA1DADC5E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4319C07D-BBDD-289F-0AF3-5D90832640BB}"/>
              </a:ext>
            </a:extLst>
          </p:cNvPr>
          <p:cNvGrpSpPr/>
          <p:nvPr/>
        </p:nvGrpSpPr>
        <p:grpSpPr>
          <a:xfrm>
            <a:off x="14676" y="105659"/>
            <a:ext cx="12744062" cy="6646681"/>
            <a:chOff x="539510" y="0"/>
            <a:chExt cx="20104100" cy="1096010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A86EFA65-AFE5-7676-D44F-B3F7F7670C15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510" y="0"/>
              <a:ext cx="20104100" cy="10960100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19F6738-CC56-61FB-CCC4-255713C1B096}"/>
                </a:ext>
              </a:extLst>
            </p:cNvPr>
            <p:cNvSpPr/>
            <p:nvPr/>
          </p:nvSpPr>
          <p:spPr>
            <a:xfrm>
              <a:off x="2315736" y="2411259"/>
              <a:ext cx="12477726" cy="6246495"/>
            </a:xfrm>
            <a:custGeom>
              <a:avLst/>
              <a:gdLst/>
              <a:ahLst/>
              <a:cxnLst/>
              <a:rect l="l" t="t" r="r" b="b"/>
              <a:pathLst>
                <a:path w="15555594" h="6246495">
                  <a:moveTo>
                    <a:pt x="15555292" y="6246190"/>
                  </a:moveTo>
                  <a:lnTo>
                    <a:pt x="0" y="6246190"/>
                  </a:lnTo>
                  <a:lnTo>
                    <a:pt x="0" y="0"/>
                  </a:lnTo>
                  <a:lnTo>
                    <a:pt x="15555292" y="0"/>
                  </a:lnTo>
                  <a:lnTo>
                    <a:pt x="15555292" y="6246190"/>
                  </a:lnTo>
                  <a:close/>
                </a:path>
              </a:pathLst>
            </a:custGeom>
            <a:solidFill>
              <a:srgbClr val="172A44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pPr algn="r"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63EAB60-FDCE-D893-1F09-04856459C4B3}"/>
                </a:ext>
              </a:extLst>
            </p:cNvPr>
            <p:cNvSpPr/>
            <p:nvPr/>
          </p:nvSpPr>
          <p:spPr>
            <a:xfrm>
              <a:off x="2138031" y="2442701"/>
              <a:ext cx="12655432" cy="6143898"/>
            </a:xfrm>
            <a:custGeom>
              <a:avLst/>
              <a:gdLst/>
              <a:ahLst/>
              <a:cxnLst/>
              <a:rect l="l" t="t" r="r" b="b"/>
              <a:pathLst>
                <a:path w="15555594" h="6246495">
                  <a:moveTo>
                    <a:pt x="0" y="6246190"/>
                  </a:moveTo>
                  <a:lnTo>
                    <a:pt x="15555292" y="6246190"/>
                  </a:lnTo>
                  <a:lnTo>
                    <a:pt x="15555292" y="0"/>
                  </a:lnTo>
                  <a:lnTo>
                    <a:pt x="0" y="0"/>
                  </a:lnTo>
                  <a:lnTo>
                    <a:pt x="0" y="6246190"/>
                  </a:lnTo>
                  <a:close/>
                </a:path>
              </a:pathLst>
            </a:custGeom>
            <a:ln w="10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r"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16EDA56-6115-C870-36FA-3033A17D504E}"/>
                </a:ext>
              </a:extLst>
            </p:cNvPr>
            <p:cNvSpPr/>
            <p:nvPr/>
          </p:nvSpPr>
          <p:spPr>
            <a:xfrm>
              <a:off x="2384733" y="3331752"/>
              <a:ext cx="525145" cy="309245"/>
            </a:xfrm>
            <a:custGeom>
              <a:avLst/>
              <a:gdLst/>
              <a:ahLst/>
              <a:cxnLst/>
              <a:rect l="l" t="t" r="r" b="b"/>
              <a:pathLst>
                <a:path w="525144" h="309245">
                  <a:moveTo>
                    <a:pt x="524676" y="308637"/>
                  </a:moveTo>
                  <a:lnTo>
                    <a:pt x="0" y="216026"/>
                  </a:lnTo>
                  <a:lnTo>
                    <a:pt x="216027" y="0"/>
                  </a:lnTo>
                  <a:lnTo>
                    <a:pt x="524676" y="308637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pPr algn="r"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F501A638-4C40-BB19-F3F0-A48774BBEB88}"/>
              </a:ext>
            </a:extLst>
          </p:cNvPr>
          <p:cNvSpPr txBox="1"/>
          <p:nvPr/>
        </p:nvSpPr>
        <p:spPr>
          <a:xfrm>
            <a:off x="1895681" y="1587020"/>
            <a:ext cx="6922337" cy="3454875"/>
          </a:xfrm>
          <a:prstGeom prst="rect">
            <a:avLst/>
          </a:prstGeom>
        </p:spPr>
        <p:txBody>
          <a:bodyPr vert="horz" wrap="square" lIns="0" tIns="7702" rIns="0" bIns="0" rtlCol="0">
            <a:spAutoFit/>
          </a:bodyPr>
          <a:lstStyle/>
          <a:p>
            <a:pPr marL="7701" marR="3081" defTabSz="554492">
              <a:spcBef>
                <a:spcPts val="61"/>
              </a:spcBef>
            </a:pPr>
            <a:r>
              <a:rPr lang="en-US" sz="2800" b="1" spc="-382">
                <a:solidFill>
                  <a:srgbClr val="D9EEF4"/>
                </a:solidFill>
                <a:latin typeface="Verdana"/>
                <a:cs typeface="Verdana"/>
              </a:rPr>
              <a:t>In</a:t>
            </a:r>
            <a:r>
              <a:rPr lang="en-US" sz="2800" b="1" spc="-173">
                <a:solidFill>
                  <a:srgbClr val="D9EEF4"/>
                </a:solidFill>
                <a:latin typeface="Verdana"/>
                <a:cs typeface="Verdana"/>
              </a:rPr>
              <a:t> </a:t>
            </a:r>
            <a:r>
              <a:rPr lang="en-US" sz="2800" b="1" spc="-97">
                <a:solidFill>
                  <a:srgbClr val="D9EEF4"/>
                </a:solidFill>
                <a:latin typeface="Verdana"/>
                <a:cs typeface="Verdana"/>
              </a:rPr>
              <a:t>an</a:t>
            </a:r>
            <a:r>
              <a:rPr lang="en-US" sz="2800" b="1" spc="-173">
                <a:solidFill>
                  <a:srgbClr val="D9EEF4"/>
                </a:solidFill>
                <a:latin typeface="Verdana"/>
                <a:cs typeface="Verdana"/>
              </a:rPr>
              <a:t> </a:t>
            </a:r>
            <a:r>
              <a:rPr lang="en-US" sz="2800" b="1" spc="-52">
                <a:solidFill>
                  <a:srgbClr val="D9EEF4"/>
                </a:solidFill>
                <a:latin typeface="Verdana"/>
                <a:cs typeface="Verdana"/>
              </a:rPr>
              <a:t>i</a:t>
            </a:r>
            <a:r>
              <a:rPr lang="en-US" sz="2800" b="1" spc="-88">
                <a:solidFill>
                  <a:srgbClr val="D9EEF4"/>
                </a:solidFill>
                <a:latin typeface="Verdana"/>
                <a:cs typeface="Verdana"/>
              </a:rPr>
              <a:t>n</a:t>
            </a:r>
            <a:r>
              <a:rPr lang="en-US" sz="2800" b="1" spc="-73">
                <a:solidFill>
                  <a:srgbClr val="D9EEF4"/>
                </a:solidFill>
                <a:latin typeface="Verdana"/>
                <a:cs typeface="Verdana"/>
              </a:rPr>
              <a:t>c</a:t>
            </a:r>
            <a:r>
              <a:rPr lang="en-US" sz="2800" b="1" spc="-88">
                <a:solidFill>
                  <a:srgbClr val="D9EEF4"/>
                </a:solidFill>
                <a:latin typeface="Verdana"/>
                <a:cs typeface="Verdana"/>
              </a:rPr>
              <a:t>r</a:t>
            </a:r>
            <a:r>
              <a:rPr lang="en-US" sz="2800" b="1" spc="-124">
                <a:solidFill>
                  <a:srgbClr val="D9EEF4"/>
                </a:solidFill>
                <a:latin typeface="Verdana"/>
                <a:cs typeface="Verdana"/>
              </a:rPr>
              <a:t>e</a:t>
            </a:r>
            <a:r>
              <a:rPr lang="en-US" sz="2800" b="1" spc="-103">
                <a:solidFill>
                  <a:srgbClr val="D9EEF4"/>
                </a:solidFill>
                <a:latin typeface="Verdana"/>
                <a:cs typeface="Verdana"/>
              </a:rPr>
              <a:t>asi</a:t>
            </a:r>
            <a:r>
              <a:rPr lang="en-US" sz="2800" b="1" spc="-121">
                <a:solidFill>
                  <a:srgbClr val="D9EEF4"/>
                </a:solidFill>
                <a:latin typeface="Verdana"/>
                <a:cs typeface="Verdana"/>
              </a:rPr>
              <a:t>n</a:t>
            </a:r>
            <a:r>
              <a:rPr lang="en-US" sz="2800" b="1" spc="-64">
                <a:solidFill>
                  <a:srgbClr val="D9EEF4"/>
                </a:solidFill>
                <a:latin typeface="Verdana"/>
                <a:cs typeface="Verdana"/>
              </a:rPr>
              <a:t>gly</a:t>
            </a:r>
            <a:r>
              <a:rPr lang="en-US" sz="2800" b="1" spc="-173">
                <a:solidFill>
                  <a:srgbClr val="D9EEF4"/>
                </a:solidFill>
                <a:latin typeface="Verdana"/>
                <a:cs typeface="Verdana"/>
              </a:rPr>
              <a:t> </a:t>
            </a:r>
            <a:r>
              <a:rPr lang="en-US" sz="2800" b="1" spc="30">
                <a:solidFill>
                  <a:srgbClr val="D9EEF4"/>
                </a:solidFill>
                <a:latin typeface="Verdana"/>
                <a:cs typeface="Verdana"/>
              </a:rPr>
              <a:t>c</a:t>
            </a:r>
            <a:r>
              <a:rPr lang="en-US" sz="2800" b="1" spc="-64">
                <a:solidFill>
                  <a:srgbClr val="D9EEF4"/>
                </a:solidFill>
                <a:latin typeface="Verdana"/>
                <a:cs typeface="Verdana"/>
              </a:rPr>
              <a:t>ompl</a:t>
            </a:r>
            <a:r>
              <a:rPr lang="en-US" sz="2800" b="1" spc="-109">
                <a:solidFill>
                  <a:srgbClr val="D9EEF4"/>
                </a:solidFill>
                <a:latin typeface="Verdana"/>
                <a:cs typeface="Verdana"/>
              </a:rPr>
              <a:t>e</a:t>
            </a:r>
            <a:r>
              <a:rPr lang="en-US" sz="2800" b="1" spc="-115">
                <a:solidFill>
                  <a:srgbClr val="D9EEF4"/>
                </a:solidFill>
                <a:latin typeface="Verdana"/>
                <a:cs typeface="Verdana"/>
              </a:rPr>
              <a:t>x IR </a:t>
            </a:r>
            <a:r>
              <a:rPr lang="en-US" sz="2800" b="1" spc="-94">
                <a:solidFill>
                  <a:srgbClr val="D9EEF4"/>
                </a:solidFill>
                <a:latin typeface="Verdana"/>
                <a:cs typeface="Verdana"/>
              </a:rPr>
              <a:t>MIS Systems</a:t>
            </a:r>
            <a:r>
              <a:rPr lang="en-US" sz="2800" b="1" spc="-124">
                <a:solidFill>
                  <a:srgbClr val="D9EEF4"/>
                </a:solidFill>
                <a:latin typeface="Verdana"/>
                <a:cs typeface="Verdana"/>
              </a:rPr>
              <a:t>,</a:t>
            </a:r>
            <a:r>
              <a:rPr lang="en-US" sz="2800" b="1" spc="-58">
                <a:solidFill>
                  <a:srgbClr val="D9EEF4"/>
                </a:solidFill>
                <a:latin typeface="Verdana"/>
                <a:cs typeface="Verdana"/>
              </a:rPr>
              <a:t> MMIS Tech</a:t>
            </a:r>
            <a:r>
              <a:rPr lang="en-US" sz="2800" b="1" spc="12">
                <a:solidFill>
                  <a:srgbClr val="D9EEF4"/>
                </a:solidFill>
                <a:latin typeface="Verdana"/>
                <a:cs typeface="Verdana"/>
              </a:rPr>
              <a:t> is </a:t>
            </a:r>
            <a:r>
              <a:rPr lang="en-US" sz="2800" b="1" spc="-97">
                <a:solidFill>
                  <a:srgbClr val="D9EEF4"/>
                </a:solidFill>
                <a:latin typeface="Verdana"/>
                <a:cs typeface="Verdana"/>
              </a:rPr>
              <a:t>prepared</a:t>
            </a:r>
            <a:r>
              <a:rPr lang="en-US" sz="2800" b="1" spc="-182">
                <a:solidFill>
                  <a:srgbClr val="D9EEF4"/>
                </a:solidFill>
                <a:latin typeface="Verdana"/>
                <a:cs typeface="Verdana"/>
              </a:rPr>
              <a:t> </a:t>
            </a:r>
            <a:r>
              <a:rPr lang="en-US" sz="2800" b="1" spc="-109">
                <a:solidFill>
                  <a:srgbClr val="D9EEF4"/>
                </a:solidFill>
                <a:latin typeface="Verdana"/>
                <a:cs typeface="Verdana"/>
              </a:rPr>
              <a:t>for</a:t>
            </a:r>
            <a:r>
              <a:rPr lang="en-US" sz="2800" b="1" spc="-182">
                <a:solidFill>
                  <a:srgbClr val="D9EEF4"/>
                </a:solidFill>
                <a:latin typeface="Verdana"/>
                <a:cs typeface="Verdana"/>
              </a:rPr>
              <a:t> </a:t>
            </a:r>
            <a:r>
              <a:rPr lang="en-US" sz="2800" b="1" spc="-49">
                <a:solidFill>
                  <a:srgbClr val="D9EEF4"/>
                </a:solidFill>
                <a:latin typeface="Verdana"/>
                <a:cs typeface="Verdana"/>
              </a:rPr>
              <a:t>the</a:t>
            </a:r>
            <a:r>
              <a:rPr lang="en-US" sz="2800" b="1" spc="-191">
                <a:solidFill>
                  <a:srgbClr val="D9EEF4"/>
                </a:solidFill>
                <a:latin typeface="Verdana"/>
                <a:cs typeface="Verdana"/>
              </a:rPr>
              <a:t> </a:t>
            </a:r>
            <a:r>
              <a:rPr sz="2800" b="1" spc="-69">
                <a:solidFill>
                  <a:srgbClr val="5CA6DC"/>
                </a:solidFill>
                <a:latin typeface="Verdana"/>
                <a:cs typeface="Verdana"/>
              </a:rPr>
              <a:t>challenges </a:t>
            </a:r>
            <a:r>
              <a:rPr sz="2800" b="1" spc="-1152">
                <a:solidFill>
                  <a:srgbClr val="5CA6DC"/>
                </a:solidFill>
                <a:latin typeface="Verdana"/>
                <a:cs typeface="Verdana"/>
              </a:rPr>
              <a:t> </a:t>
            </a:r>
            <a:r>
              <a:rPr sz="2800" b="1" spc="-64">
                <a:solidFill>
                  <a:srgbClr val="5CA6DC"/>
                </a:solidFill>
                <a:latin typeface="Verdana"/>
                <a:cs typeface="Verdana"/>
              </a:rPr>
              <a:t>of</a:t>
            </a:r>
            <a:r>
              <a:rPr lang="en-US" sz="2800" b="1" spc="-64">
                <a:solidFill>
                  <a:srgbClr val="5CA6DC"/>
                </a:solidFill>
                <a:latin typeface="Verdana"/>
                <a:cs typeface="Verdana"/>
              </a:rPr>
              <a:t> today &amp;</a:t>
            </a:r>
            <a:r>
              <a:rPr sz="2800" b="1" spc="-173">
                <a:solidFill>
                  <a:srgbClr val="5CA6DC"/>
                </a:solidFill>
                <a:latin typeface="Verdana"/>
                <a:cs typeface="Verdana"/>
              </a:rPr>
              <a:t> </a:t>
            </a:r>
            <a:r>
              <a:rPr sz="2800" b="1" spc="-85">
                <a:solidFill>
                  <a:srgbClr val="5CA6DC"/>
                </a:solidFill>
                <a:latin typeface="Verdana"/>
                <a:cs typeface="Verdana"/>
              </a:rPr>
              <a:t>t</a:t>
            </a:r>
            <a:r>
              <a:rPr sz="2800" b="1" spc="-45">
                <a:solidFill>
                  <a:srgbClr val="5CA6DC"/>
                </a:solidFill>
                <a:latin typeface="Verdana"/>
                <a:cs typeface="Verdana"/>
              </a:rPr>
              <a:t>o</a:t>
            </a:r>
            <a:r>
              <a:rPr sz="2800" b="1" spc="-52">
                <a:solidFill>
                  <a:srgbClr val="5CA6DC"/>
                </a:solidFill>
                <a:latin typeface="Verdana"/>
                <a:cs typeface="Verdana"/>
              </a:rPr>
              <a:t>m</a:t>
            </a:r>
            <a:r>
              <a:rPr sz="2800" b="1" spc="-149">
                <a:solidFill>
                  <a:srgbClr val="5CA6DC"/>
                </a:solidFill>
                <a:latin typeface="Verdana"/>
                <a:cs typeface="Verdana"/>
              </a:rPr>
              <a:t>o</a:t>
            </a:r>
            <a:r>
              <a:rPr sz="2800" b="1" spc="-115">
                <a:solidFill>
                  <a:srgbClr val="5CA6DC"/>
                </a:solidFill>
                <a:latin typeface="Verdana"/>
                <a:cs typeface="Verdana"/>
              </a:rPr>
              <a:t>r</a:t>
            </a:r>
            <a:r>
              <a:rPr sz="2800" b="1" spc="-209">
                <a:solidFill>
                  <a:srgbClr val="5CA6DC"/>
                </a:solidFill>
                <a:latin typeface="Verdana"/>
                <a:cs typeface="Verdana"/>
              </a:rPr>
              <a:t>r</a:t>
            </a:r>
            <a:r>
              <a:rPr sz="2800" b="1" spc="-118">
                <a:solidFill>
                  <a:srgbClr val="5CA6DC"/>
                </a:solidFill>
                <a:latin typeface="Verdana"/>
                <a:cs typeface="Verdana"/>
              </a:rPr>
              <a:t>o</a:t>
            </a:r>
            <a:r>
              <a:rPr sz="2800" b="1" spc="-82">
                <a:solidFill>
                  <a:srgbClr val="5CA6DC"/>
                </a:solidFill>
                <a:latin typeface="Verdana"/>
                <a:cs typeface="Verdana"/>
              </a:rPr>
              <a:t>w</a:t>
            </a:r>
            <a:r>
              <a:rPr lang="en-US" sz="2800" b="1" spc="-182">
                <a:solidFill>
                  <a:srgbClr val="5CA6DC"/>
                </a:solidFill>
                <a:latin typeface="Verdana"/>
                <a:cs typeface="Verdana"/>
              </a:rPr>
              <a:t> </a:t>
            </a:r>
            <a:r>
              <a:rPr lang="en-US" sz="2800" b="1" spc="-97">
                <a:solidFill>
                  <a:srgbClr val="D9EEF4"/>
                </a:solidFill>
                <a:latin typeface="Verdana"/>
              </a:rPr>
              <a:t>to address  data visualizations and analytics in standard mode </a:t>
            </a:r>
            <a:r>
              <a:rPr lang="en-US" sz="2800" b="1" spc="-85">
                <a:solidFill>
                  <a:srgbClr val="5CA6DC"/>
                </a:solidFill>
                <a:latin typeface="Verdana"/>
              </a:rPr>
              <a:t>on go, to develop Dynamic &amp; virtual</a:t>
            </a:r>
            <a:r>
              <a:rPr lang="en-US" sz="2800" b="1" spc="-97">
                <a:solidFill>
                  <a:srgbClr val="D9EEF4"/>
                </a:solidFill>
                <a:latin typeface="Verdana"/>
              </a:rPr>
              <a:t> IR Digital Safety System Maps. – Enabling Strategic Autonomy. </a:t>
            </a:r>
            <a:endParaRPr sz="2800" b="1" spc="-97">
              <a:solidFill>
                <a:srgbClr val="D9EEF4"/>
              </a:solidFill>
              <a:latin typeface="Verdana"/>
            </a:endParaRPr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A0B9F39D-4C6C-28FC-D126-0AC0E6687916}"/>
              </a:ext>
            </a:extLst>
          </p:cNvPr>
          <p:cNvGrpSpPr/>
          <p:nvPr/>
        </p:nvGrpSpPr>
        <p:grpSpPr>
          <a:xfrm>
            <a:off x="436367" y="6402386"/>
            <a:ext cx="1010095" cy="214111"/>
            <a:chOff x="719550" y="10383039"/>
            <a:chExt cx="1665605" cy="353060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981E2339-D141-CEA4-C800-75C52EA80642}"/>
                </a:ext>
              </a:extLst>
            </p:cNvPr>
            <p:cNvSpPr/>
            <p:nvPr/>
          </p:nvSpPr>
          <p:spPr>
            <a:xfrm>
              <a:off x="1654940" y="10493534"/>
              <a:ext cx="242570" cy="242570"/>
            </a:xfrm>
            <a:custGeom>
              <a:avLst/>
              <a:gdLst/>
              <a:ahLst/>
              <a:cxnLst/>
              <a:rect l="l" t="t" r="r" b="b"/>
              <a:pathLst>
                <a:path w="242569" h="242570">
                  <a:moveTo>
                    <a:pt x="163058" y="242216"/>
                  </a:moveTo>
                  <a:lnTo>
                    <a:pt x="119324" y="242216"/>
                  </a:lnTo>
                  <a:lnTo>
                    <a:pt x="77252" y="228826"/>
                  </a:lnTo>
                  <a:lnTo>
                    <a:pt x="40171" y="202045"/>
                  </a:lnTo>
                  <a:lnTo>
                    <a:pt x="13389" y="164965"/>
                  </a:lnTo>
                  <a:lnTo>
                    <a:pt x="0" y="122896"/>
                  </a:lnTo>
                  <a:lnTo>
                    <a:pt x="0" y="79162"/>
                  </a:lnTo>
                  <a:lnTo>
                    <a:pt x="13389" y="37087"/>
                  </a:lnTo>
                  <a:lnTo>
                    <a:pt x="40171" y="0"/>
                  </a:lnTo>
                  <a:lnTo>
                    <a:pt x="82268" y="42116"/>
                  </a:lnTo>
                  <a:lnTo>
                    <a:pt x="63961" y="69671"/>
                  </a:lnTo>
                  <a:lnTo>
                    <a:pt x="57855" y="101024"/>
                  </a:lnTo>
                  <a:lnTo>
                    <a:pt x="63950" y="132380"/>
                  </a:lnTo>
                  <a:lnTo>
                    <a:pt x="82248" y="159947"/>
                  </a:lnTo>
                  <a:lnTo>
                    <a:pt x="109821" y="178264"/>
                  </a:lnTo>
                  <a:lnTo>
                    <a:pt x="141184" y="184370"/>
                  </a:lnTo>
                  <a:lnTo>
                    <a:pt x="172548" y="178264"/>
                  </a:lnTo>
                  <a:lnTo>
                    <a:pt x="200121" y="159947"/>
                  </a:lnTo>
                  <a:lnTo>
                    <a:pt x="242197" y="202045"/>
                  </a:lnTo>
                  <a:lnTo>
                    <a:pt x="205125" y="228826"/>
                  </a:lnTo>
                  <a:lnTo>
                    <a:pt x="163058" y="242216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E992D6F2-ED86-6A13-FAFA-9C29FCDDF8DE}"/>
                </a:ext>
              </a:extLst>
            </p:cNvPr>
            <p:cNvSpPr/>
            <p:nvPr/>
          </p:nvSpPr>
          <p:spPr>
            <a:xfrm>
              <a:off x="1695102" y="10453365"/>
              <a:ext cx="242570" cy="242570"/>
            </a:xfrm>
            <a:custGeom>
              <a:avLst/>
              <a:gdLst/>
              <a:ahLst/>
              <a:cxnLst/>
              <a:rect l="l" t="t" r="r" b="b"/>
              <a:pathLst>
                <a:path w="242569" h="242570">
                  <a:moveTo>
                    <a:pt x="202036" y="242224"/>
                  </a:moveTo>
                  <a:lnTo>
                    <a:pt x="159939" y="200108"/>
                  </a:lnTo>
                  <a:lnTo>
                    <a:pt x="178261" y="172552"/>
                  </a:lnTo>
                  <a:lnTo>
                    <a:pt x="184368" y="141199"/>
                  </a:lnTo>
                  <a:lnTo>
                    <a:pt x="178261" y="109841"/>
                  </a:lnTo>
                  <a:lnTo>
                    <a:pt x="159939" y="82274"/>
                  </a:lnTo>
                  <a:lnTo>
                    <a:pt x="132374" y="63956"/>
                  </a:lnTo>
                  <a:lnTo>
                    <a:pt x="101020" y="57849"/>
                  </a:lnTo>
                  <a:lnTo>
                    <a:pt x="69670" y="63955"/>
                  </a:lnTo>
                  <a:lnTo>
                    <a:pt x="42117" y="82274"/>
                  </a:lnTo>
                  <a:lnTo>
                    <a:pt x="0" y="40178"/>
                  </a:lnTo>
                  <a:lnTo>
                    <a:pt x="37084" y="13391"/>
                  </a:lnTo>
                  <a:lnTo>
                    <a:pt x="79155" y="0"/>
                  </a:lnTo>
                  <a:lnTo>
                    <a:pt x="122887" y="0"/>
                  </a:lnTo>
                  <a:lnTo>
                    <a:pt x="164956" y="13391"/>
                  </a:lnTo>
                  <a:lnTo>
                    <a:pt x="202036" y="40178"/>
                  </a:lnTo>
                  <a:lnTo>
                    <a:pt x="228831" y="77258"/>
                  </a:lnTo>
                  <a:lnTo>
                    <a:pt x="242229" y="119327"/>
                  </a:lnTo>
                  <a:lnTo>
                    <a:pt x="242229" y="163061"/>
                  </a:lnTo>
                  <a:lnTo>
                    <a:pt x="228831" y="205135"/>
                  </a:lnTo>
                  <a:lnTo>
                    <a:pt x="202036" y="242224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8A6E91B1-8BA2-1D52-67BE-7EDA7F7E7377}"/>
                </a:ext>
              </a:extLst>
            </p:cNvPr>
            <p:cNvSpPr/>
            <p:nvPr/>
          </p:nvSpPr>
          <p:spPr>
            <a:xfrm>
              <a:off x="1584622" y="10419877"/>
              <a:ext cx="89535" cy="52705"/>
            </a:xfrm>
            <a:custGeom>
              <a:avLst/>
              <a:gdLst/>
              <a:ahLst/>
              <a:cxnLst/>
              <a:rect l="l" t="t" r="r" b="b"/>
              <a:pathLst>
                <a:path w="89535" h="52704">
                  <a:moveTo>
                    <a:pt x="89431" y="52615"/>
                  </a:moveTo>
                  <a:lnTo>
                    <a:pt x="0" y="36827"/>
                  </a:lnTo>
                  <a:lnTo>
                    <a:pt x="36815" y="0"/>
                  </a:lnTo>
                  <a:lnTo>
                    <a:pt x="89431" y="52615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3A18733F-7546-9090-777A-BA3072815F54}"/>
                </a:ext>
              </a:extLst>
            </p:cNvPr>
            <p:cNvSpPr/>
            <p:nvPr/>
          </p:nvSpPr>
          <p:spPr>
            <a:xfrm>
              <a:off x="1621444" y="10383039"/>
              <a:ext cx="52705" cy="89535"/>
            </a:xfrm>
            <a:custGeom>
              <a:avLst/>
              <a:gdLst/>
              <a:ahLst/>
              <a:cxnLst/>
              <a:rect l="l" t="t" r="r" b="b"/>
              <a:pathLst>
                <a:path w="52705" h="89534">
                  <a:moveTo>
                    <a:pt x="52614" y="89442"/>
                  </a:moveTo>
                  <a:lnTo>
                    <a:pt x="0" y="36827"/>
                  </a:lnTo>
                  <a:lnTo>
                    <a:pt x="36846" y="0"/>
                  </a:lnTo>
                  <a:lnTo>
                    <a:pt x="52614" y="89442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2064CFAC-B336-5BB9-B1F5-A60E14A1A17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550" y="10511382"/>
              <a:ext cx="113546" cy="166517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D7C8FCB1-B3F1-FB6F-699E-2FBDEBE9E033}"/>
                </a:ext>
              </a:extLst>
            </p:cNvPr>
            <p:cNvSpPr/>
            <p:nvPr/>
          </p:nvSpPr>
          <p:spPr>
            <a:xfrm>
              <a:off x="2192544" y="10518757"/>
              <a:ext cx="0" cy="151765"/>
            </a:xfrm>
            <a:custGeom>
              <a:avLst/>
              <a:gdLst/>
              <a:ahLst/>
              <a:cxnLst/>
              <a:rect l="l" t="t" r="r" b="b"/>
              <a:pathLst>
                <a:path h="151765">
                  <a:moveTo>
                    <a:pt x="0" y="0"/>
                  </a:moveTo>
                  <a:lnTo>
                    <a:pt x="0" y="151764"/>
                  </a:lnTo>
                </a:path>
              </a:pathLst>
            </a:custGeom>
            <a:ln w="14749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31782EE1-6885-1AC4-F6C4-8508C1AC8FC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6640" y="10511382"/>
              <a:ext cx="128096" cy="166517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E81AE936-36A2-EE58-7B43-DA313F97973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9926" y="10511382"/>
              <a:ext cx="133660" cy="166517"/>
            </a:xfrm>
            <a:prstGeom prst="rect">
              <a:avLst/>
            </a:prstGeom>
          </p:spPr>
        </p:pic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DF41421D-FF0D-ACE9-6E7E-194FEB55F112}"/>
                </a:ext>
              </a:extLst>
            </p:cNvPr>
            <p:cNvSpPr/>
            <p:nvPr/>
          </p:nvSpPr>
          <p:spPr>
            <a:xfrm>
              <a:off x="893891" y="10518757"/>
              <a:ext cx="708660" cy="151765"/>
            </a:xfrm>
            <a:custGeom>
              <a:avLst/>
              <a:gdLst/>
              <a:ahLst/>
              <a:cxnLst/>
              <a:rect l="l" t="t" r="r" b="b"/>
              <a:pathLst>
                <a:path w="708660" h="151765">
                  <a:moveTo>
                    <a:pt x="150393" y="0"/>
                  </a:moveTo>
                  <a:lnTo>
                    <a:pt x="247533" y="0"/>
                  </a:lnTo>
                </a:path>
                <a:path w="708660" h="151765">
                  <a:moveTo>
                    <a:pt x="198928" y="0"/>
                  </a:moveTo>
                  <a:lnTo>
                    <a:pt x="198928" y="151764"/>
                  </a:lnTo>
                </a:path>
                <a:path w="708660" h="151765">
                  <a:moveTo>
                    <a:pt x="625013" y="0"/>
                  </a:moveTo>
                  <a:lnTo>
                    <a:pt x="625013" y="151764"/>
                  </a:lnTo>
                  <a:lnTo>
                    <a:pt x="708049" y="151764"/>
                  </a:lnTo>
                </a:path>
                <a:path w="708660" h="151765">
                  <a:moveTo>
                    <a:pt x="480598" y="0"/>
                  </a:moveTo>
                  <a:lnTo>
                    <a:pt x="480598" y="151764"/>
                  </a:lnTo>
                  <a:lnTo>
                    <a:pt x="563644" y="151764"/>
                  </a:lnTo>
                </a:path>
                <a:path w="708660" h="151765">
                  <a:moveTo>
                    <a:pt x="317674" y="75887"/>
                  </a:moveTo>
                  <a:lnTo>
                    <a:pt x="389358" y="75887"/>
                  </a:lnTo>
                </a:path>
                <a:path w="708660" h="151765">
                  <a:moveTo>
                    <a:pt x="408701" y="0"/>
                  </a:moveTo>
                  <a:lnTo>
                    <a:pt x="317674" y="0"/>
                  </a:lnTo>
                  <a:lnTo>
                    <a:pt x="317674" y="151764"/>
                  </a:lnTo>
                  <a:lnTo>
                    <a:pt x="408701" y="151764"/>
                  </a:lnTo>
                </a:path>
                <a:path w="708660" h="151765">
                  <a:moveTo>
                    <a:pt x="113160" y="151764"/>
                  </a:moveTo>
                  <a:lnTo>
                    <a:pt x="56605" y="0"/>
                  </a:lnTo>
                </a:path>
                <a:path w="708660" h="151765">
                  <a:moveTo>
                    <a:pt x="0" y="151764"/>
                  </a:moveTo>
                  <a:lnTo>
                    <a:pt x="56605" y="0"/>
                  </a:lnTo>
                </a:path>
              </a:pathLst>
            </a:custGeom>
            <a:ln w="14749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" name="object 19">
            <a:extLst>
              <a:ext uri="{FF2B5EF4-FFF2-40B4-BE49-F238E27FC236}">
                <a16:creationId xmlns:a16="http://schemas.microsoft.com/office/drawing/2014/main" id="{FE94E50D-6708-8698-4D3E-233EE7245A35}"/>
              </a:ext>
            </a:extLst>
          </p:cNvPr>
          <p:cNvSpPr txBox="1"/>
          <p:nvPr/>
        </p:nvSpPr>
        <p:spPr>
          <a:xfrm>
            <a:off x="11542340" y="6447265"/>
            <a:ext cx="117838" cy="134954"/>
          </a:xfrm>
          <a:prstGeom prst="rect">
            <a:avLst/>
          </a:prstGeom>
        </p:spPr>
        <p:txBody>
          <a:bodyPr vert="horz" wrap="square" lIns="0" tIns="4236" rIns="0" bIns="0" rtlCol="0">
            <a:spAutoFit/>
          </a:bodyPr>
          <a:lstStyle/>
          <a:p>
            <a:pPr marL="23104" defTabSz="554492">
              <a:spcBef>
                <a:spcPts val="33"/>
              </a:spcBef>
            </a:pPr>
            <a:fld id="{81D60167-4931-47E6-BA6A-407CBD079E47}" type="slidenum">
              <a:rPr sz="849" spc="21" dirty="0">
                <a:solidFill>
                  <a:srgbClr val="878787"/>
                </a:solidFill>
                <a:latin typeface="Verdana"/>
                <a:cs typeface="Verdana"/>
              </a:rPr>
              <a:pPr marL="23104" defTabSz="554492">
                <a:spcBef>
                  <a:spcPts val="33"/>
                </a:spcBef>
              </a:pPr>
              <a:t>3</a:t>
            </a:fld>
            <a:endParaRPr sz="849">
              <a:solidFill>
                <a:prstClr val="black"/>
              </a:solidFill>
              <a:latin typeface="Verdana"/>
              <a:cs typeface="Verdana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B1C9AF1-2936-FF0D-F0C5-DB5256438C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5671" y="5966117"/>
            <a:ext cx="1524507" cy="650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547AAF-8C82-611F-D62E-4F0171471652}"/>
              </a:ext>
            </a:extLst>
          </p:cNvPr>
          <p:cNvSpPr txBox="1"/>
          <p:nvPr/>
        </p:nvSpPr>
        <p:spPr>
          <a:xfrm>
            <a:off x="628799" y="308779"/>
            <a:ext cx="10794650" cy="1331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Nova"/>
                <a:ea typeface="+mn-ea"/>
                <a:cs typeface="+mn-cs"/>
              </a:rPr>
              <a:t>Introduction to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Nova"/>
                <a:ea typeface="+mn-ea"/>
                <a:cs typeface="+mn-cs"/>
              </a:rPr>
              <a:t> 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/>
              </a:rPr>
              <a:t>MMIS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Nova"/>
                <a:ea typeface="+mn-ea"/>
                <a:cs typeface="+mn-cs"/>
              </a:rPr>
              <a:t>Tech. &amp; Concepts 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noProof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/>
              </a:rPr>
              <a:t>True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Nova"/>
                <a:ea typeface="+mn-ea"/>
                <a:cs typeface="+mn-cs"/>
              </a:rPr>
              <a:t>value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Nova"/>
                <a:ea typeface="+mn-ea"/>
                <a:cs typeface="+mn-cs"/>
              </a:rPr>
              <a:t> @ Indian Railways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Nova"/>
                <a:ea typeface="+mn-ea"/>
                <a:cs typeface="+mn-cs"/>
              </a:rPr>
              <a:t>.(IR)</a:t>
            </a:r>
          </a:p>
        </p:txBody>
      </p:sp>
    </p:spTree>
    <p:extLst>
      <p:ext uri="{BB962C8B-B14F-4D97-AF65-F5344CB8AC3E}">
        <p14:creationId xmlns:p14="http://schemas.microsoft.com/office/powerpoint/2010/main" val="55171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white sign with a train&#10;&#10;Description automatically generated">
            <a:extLst>
              <a:ext uri="{FF2B5EF4-FFF2-40B4-BE49-F238E27FC236}">
                <a16:creationId xmlns:a16="http://schemas.microsoft.com/office/drawing/2014/main" id="{B90EEF71-4837-2A71-1256-E0B7DA5CCE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089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75D87A-BD51-B5A8-7A94-C4C07362022B}"/>
              </a:ext>
            </a:extLst>
          </p:cNvPr>
          <p:cNvSpPr txBox="1"/>
          <p:nvPr/>
        </p:nvSpPr>
        <p:spPr>
          <a:xfrm>
            <a:off x="4572000" y="2798618"/>
            <a:ext cx="19812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7451C9-FB66-731C-4E5E-84B936CCD4BC}"/>
              </a:ext>
            </a:extLst>
          </p:cNvPr>
          <p:cNvSpPr txBox="1"/>
          <p:nvPr/>
        </p:nvSpPr>
        <p:spPr>
          <a:xfrm>
            <a:off x="586853" y="454495"/>
            <a:ext cx="8529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	MMIS Models  were presented @ </a:t>
            </a:r>
            <a:r>
              <a:rPr lang="en-US" sz="2400" b="1">
                <a:solidFill>
                  <a:schemeClr val="bg2"/>
                </a:solidFill>
              </a:rPr>
              <a:t>IPWE 2018 </a:t>
            </a:r>
            <a:r>
              <a:rPr lang="en-US" sz="2400" b="1">
                <a:solidFill>
                  <a:schemeClr val="bg1"/>
                </a:solidFill>
              </a:rPr>
              <a:t>Seminar Value of Maps in TMS Data  SCR </a:t>
            </a:r>
          </a:p>
        </p:txBody>
      </p:sp>
    </p:spTree>
    <p:extLst>
      <p:ext uri="{BB962C8B-B14F-4D97-AF65-F5344CB8AC3E}">
        <p14:creationId xmlns:p14="http://schemas.microsoft.com/office/powerpoint/2010/main" val="743935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CAA29-080B-166A-88A9-07D29B9F3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 of the Presentation</a:t>
            </a:r>
            <a:endParaRPr lang="en-IN" b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08A04-6579-5DDC-23BF-B5EBEA02F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Introduction to   Tech. &amp; Concepts and its Value through safety apps. @ IR.</a:t>
            </a:r>
          </a:p>
          <a:p>
            <a:r>
              <a:rPr lang="en-US"/>
              <a:t>Digital Safety Systems - IR Passengers/Personnel/Properties.</a:t>
            </a:r>
          </a:p>
          <a:p>
            <a:r>
              <a:rPr lang="en-US"/>
              <a:t>Features of IR GIST, The Digital safety.</a:t>
            </a:r>
          </a:p>
          <a:p>
            <a:r>
              <a:rPr lang="en-US"/>
              <a:t>Potential of IR GIST product on Safety when fully developed.</a:t>
            </a:r>
          </a:p>
          <a:p>
            <a:r>
              <a:rPr lang="en-US"/>
              <a:t>Application of DST @ Indian Railways – an overview.</a:t>
            </a:r>
          </a:p>
          <a:p>
            <a:r>
              <a:rPr lang="en-US"/>
              <a:t>Demonstration of IR-GIST.</a:t>
            </a:r>
          </a:p>
          <a:p>
            <a:r>
              <a:rPr lang="en-US"/>
              <a:t>Conclusions.</a:t>
            </a:r>
          </a:p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13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55A-79CE-D48C-BBCA-50747F04C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sz="40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MMIS </a:t>
            </a:r>
            <a:r>
              <a:rPr lang="en-US" sz="400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</a:t>
            </a:r>
            <a:r>
              <a:rPr lang="en-US" sz="40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&amp; Concepts. Digital safety apps. Web &amp; mobile @ IR.</a:t>
            </a:r>
            <a:br>
              <a:rPr lang="en-US" sz="40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N" sz="4000" b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375B5-A799-E78F-3B76-31E87C988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/>
              <a:t>Map is a “Superset form of The data and MIS is subset to Maps”.</a:t>
            </a:r>
          </a:p>
          <a:p>
            <a:pPr>
              <a:lnSpc>
                <a:spcPct val="120000"/>
              </a:lnSpc>
            </a:pPr>
            <a:r>
              <a:rPr lang="en-US"/>
              <a:t>Map Management Information Systems (</a:t>
            </a:r>
            <a:r>
              <a:rPr lang="en-US">
                <a:highlight>
                  <a:srgbClr val="FFFF00"/>
                </a:highlight>
              </a:rPr>
              <a:t>MMIS</a:t>
            </a:r>
            <a:r>
              <a:rPr lang="en-US"/>
              <a:t>) are unique and fuses Dynamic MIS of IR to Map frames for generation of “Dynamic and interactive IR System Map”.</a:t>
            </a:r>
            <a:endParaRPr lang="en-US">
              <a:highlight>
                <a:srgbClr val="FFFF00"/>
              </a:highlight>
            </a:endParaRPr>
          </a:p>
          <a:p>
            <a:r>
              <a:rPr lang="en-US" i="1" u="sng"/>
              <a:t> “We recommend, if you have any complex problem (MIS front) look at the maps, they will provide solutions with strategic depth paving way for strategic autonomy.”</a:t>
            </a:r>
          </a:p>
          <a:p>
            <a:r>
              <a:rPr lang="en-US"/>
              <a:t> MMIS  Tech. &amp; Concepts are validated from Academia to Industry. “Rated as “A” Grade </a:t>
            </a:r>
            <a:r>
              <a:rPr lang="en-US" err="1"/>
              <a:t>Technologoes</a:t>
            </a:r>
            <a:r>
              <a:rPr lang="en-US"/>
              <a:t> by Xlr8AP/FICCI. </a:t>
            </a:r>
          </a:p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82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4BFFB-3F1A-A77E-F7F5-3351D41FC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252" y="914400"/>
            <a:ext cx="9816548" cy="7762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Safety Systems The DST,  for                IR Passengers/Personnel/Properties</a:t>
            </a:r>
            <a:r>
              <a:rPr lang="en-US"/>
              <a:t>.</a:t>
            </a:r>
            <a:br>
              <a:rPr lang="en-US"/>
            </a:b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47ED1-6F48-A95F-E8EE-C112C9C5C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The Digital Safety Tools </a:t>
            </a:r>
            <a:r>
              <a:rPr lang="en-US">
                <a:highlight>
                  <a:srgbClr val="FFFF00"/>
                </a:highlight>
              </a:rPr>
              <a:t>are software driven</a:t>
            </a:r>
            <a:r>
              <a:rPr lang="en-US"/>
              <a:t>,  use researched techniques.</a:t>
            </a:r>
          </a:p>
          <a:p>
            <a:r>
              <a:rPr lang="en-US"/>
              <a:t>  MMIS Tech ensure cent percent safety in defined mode such as:	</a:t>
            </a:r>
          </a:p>
          <a:p>
            <a:pPr lvl="1"/>
            <a:r>
              <a:rPr lang="en-US"/>
              <a:t>Buffer zone and alarm settings by users for their needful purposes, towards self safety on the move along Rail tracks any time round the clock. </a:t>
            </a:r>
          </a:p>
          <a:p>
            <a:pPr lvl="1"/>
            <a:r>
              <a:rPr lang="en-US"/>
              <a:t>Usage of these DST tools are Demonstrated @ HYB and SC Divisions of SCR .</a:t>
            </a:r>
          </a:p>
          <a:p>
            <a:r>
              <a:rPr lang="en-US"/>
              <a:t> MMIS, strengthens safety systems of rolling stocks/locomotives, Rail Track and Linear assets for Scientific and Digital safety. </a:t>
            </a:r>
          </a:p>
          <a:p>
            <a:r>
              <a:rPr lang="en-US"/>
              <a:t>  Our safety models shall attempt to provide Virtual models for flood   monitoring when live IMD data integrations. </a:t>
            </a:r>
          </a:p>
          <a:p>
            <a:pPr lvl="1"/>
            <a:r>
              <a:rPr lang="en-US"/>
              <a:t>Low level bridges early impact assessments from flood possibility. 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357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F1A80-96C6-2824-CC71-20FD261E6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324" y="518615"/>
            <a:ext cx="10515600" cy="1799869"/>
          </a:xfrm>
        </p:spPr>
        <p:txBody>
          <a:bodyPr>
            <a:no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MMIS Tech, strengthens safety systems of rolling stocks/locomotives, Rail Track and Linear assets for Scientific supervision and for Digital safety enhancements. </a:t>
            </a:r>
            <a:b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54812-1679-1E73-B708-7961E247B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/>
              <a:t>IR DSS map has a mechanism to pinpoint and generate at any </a:t>
            </a:r>
            <a:r>
              <a:rPr lang="en-US" sz="2800" err="1"/>
              <a:t>poin</a:t>
            </a:r>
            <a:r>
              <a:rPr lang="en-US" sz="2800"/>
              <a:t> of time.</a:t>
            </a:r>
          </a:p>
          <a:p>
            <a:pPr lvl="2"/>
            <a:r>
              <a:rPr lang="en-US">
                <a:highlight>
                  <a:srgbClr val="FFFF00"/>
                </a:highlight>
              </a:rPr>
              <a:t>Virtual views of movements/health on real time basis of rolling stocks/locomotives, Rail Track and Linear Assets.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/>
              <a:t>IR DSS application shall trace &amp; track LAs through spatial IDs. on updated health status from TMS of each linear Assets.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/>
              <a:t>IR DSS shall generate variation report on safety norms of thresholds values  and variations thereof, at any point of time, (incase of variations).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 DSS app-. Shall surface health of rolling stocks &amp; what GMT left and carried on rail </a:t>
            </a:r>
            <a:r>
              <a:rPr lang="en-US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streaches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/segments. </a:t>
            </a:r>
            <a:endPara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/>
          </a:p>
          <a:p>
            <a:pPr marL="514350" indent="-514350">
              <a:buFont typeface="+mj-lt"/>
              <a:buAutoNum type="arabicPeriod"/>
            </a:pPr>
            <a:endParaRPr lang="en-US" sz="2800"/>
          </a:p>
          <a:p>
            <a:pPr marL="514350" indent="-514350">
              <a:buFont typeface="+mj-lt"/>
              <a:buAutoNum type="arabicPeriod"/>
            </a:pPr>
            <a:endParaRPr lang="en-US" sz="2800"/>
          </a:p>
          <a:p>
            <a:pPr marL="514350" indent="-514350">
              <a:buFont typeface="+mj-lt"/>
              <a:buAutoNum type="arabicPeriod"/>
            </a:pPr>
            <a:endParaRPr lang="en-US" sz="2800"/>
          </a:p>
          <a:p>
            <a:pPr marL="514350" indent="-514350">
              <a:buFont typeface="+mj-lt"/>
              <a:buAutoNum type="arabicPeriod"/>
            </a:pPr>
            <a:endParaRPr lang="en-US" sz="2800"/>
          </a:p>
          <a:p>
            <a:pPr marL="514350" indent="-514350">
              <a:buFont typeface="+mj-lt"/>
              <a:buAutoNum type="arabicPeriod"/>
            </a:pPr>
            <a:endParaRPr lang="en-US" sz="2800"/>
          </a:p>
          <a:p>
            <a:pPr marL="514350" indent="-514350">
              <a:buFont typeface="+mj-lt"/>
              <a:buAutoNum type="arabicPeriod"/>
            </a:pPr>
            <a:endParaRPr lang="en-US" sz="2800"/>
          </a:p>
          <a:p>
            <a:pPr lvl="1"/>
            <a:endParaRPr lang="en-US"/>
          </a:p>
          <a:p>
            <a:pPr marL="971550" lvl="1" indent="-514350">
              <a:buFont typeface="+mj-lt"/>
              <a:buAutoNum type="alphaLcParenR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6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D721-F480-4C6D-B581-3E900FCFD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44" y="96758"/>
            <a:ext cx="3894666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 </a:t>
            </a:r>
            <a:br>
              <a:rPr lang="en-US" sz="2000"/>
            </a:br>
            <a:r>
              <a:rPr lang="en-US" sz="2000"/>
              <a:t> Digital tracks with Google overlay of Digital Base Map and </a:t>
            </a:r>
            <a:br>
              <a:rPr lang="en-US" sz="2000"/>
            </a:br>
            <a:r>
              <a:rPr lang="en-US" sz="2000"/>
              <a:t>with Google overlays (below)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8BD99A-EA33-4CAD-A1F9-2C470D964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420837"/>
            <a:ext cx="4184034" cy="4620525"/>
          </a:xfrm>
        </p:spPr>
        <p:txBody>
          <a:bodyPr vert="horz" lIns="91440" tIns="45720" rIns="91440" bIns="45720" rtlCol="0">
            <a:normAutofit/>
          </a:bodyPr>
          <a:lstStyle/>
          <a:p>
            <a:pPr marL="1948180" marR="781050" lvl="0" indent="0">
              <a:spcBef>
                <a:spcPts val="520"/>
              </a:spcBef>
              <a:buClrTx/>
              <a:buSzTx/>
              <a:buNone/>
            </a:pPr>
            <a:r>
              <a:rPr lang="en-US" b="1" u="sng" kern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n-IN" b="1" u="sng" kern="0">
              <a:solidFill>
                <a:prstClr val="black"/>
              </a:solidFill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C01F44C-25E0-484A-B652-DEEB435BF95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2776538"/>
            <a:ext cx="3854450" cy="2584450"/>
          </a:xfrm>
        </p:spPr>
        <p:txBody>
          <a:bodyPr/>
          <a:lstStyle/>
          <a:p>
            <a:pPr marL="1948180" marR="781050" algn="ctr">
              <a:spcBef>
                <a:spcPts val="520"/>
              </a:spcBef>
              <a:spcAft>
                <a:spcPts val="0"/>
              </a:spcAft>
            </a:pPr>
            <a:r>
              <a:rPr lang="en-US" sz="1800" b="1" u="heavy" kern="0"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n-IN" sz="1800" b="1" u="sng" kern="0"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8191DA-0095-4DEE-AC35-ABC38C49D4DC}"/>
              </a:ext>
            </a:extLst>
          </p:cNvPr>
          <p:cNvSpPr txBox="1"/>
          <p:nvPr/>
        </p:nvSpPr>
        <p:spPr>
          <a:xfrm>
            <a:off x="4861369" y="295493"/>
            <a:ext cx="52251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Rail Section pictorial representation of </a:t>
            </a:r>
          </a:p>
          <a:p>
            <a:r>
              <a:rPr lang="en-US"/>
              <a:t>SSE jurisdictions Linear Assets with Google</a:t>
            </a:r>
          </a:p>
          <a:p>
            <a:r>
              <a:rPr lang="en-US"/>
              <a:t>With RYG intelligence and its snap (below)</a:t>
            </a:r>
            <a:endParaRPr lang="en-IN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490479A-6FC2-4A3E-A0BC-2F4D4B3BE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253" y="1417558"/>
            <a:ext cx="4790792" cy="1711974"/>
          </a:xfrm>
          <a:prstGeom prst="rect">
            <a:avLst/>
          </a:prstGeom>
        </p:spPr>
      </p:pic>
      <p:pic>
        <p:nvPicPr>
          <p:cNvPr id="42" name="Content Placeholder 41" descr="A picture containing map&#10;&#10;Description automatically generated">
            <a:extLst>
              <a:ext uri="{FF2B5EF4-FFF2-40B4-BE49-F238E27FC236}">
                <a16:creationId xmlns:a16="http://schemas.microsoft.com/office/drawing/2014/main" id="{B1E7E1F9-561F-42BE-A4A2-D290F36C14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8" y="3429000"/>
            <a:ext cx="4555789" cy="2939219"/>
          </a:xfrm>
        </p:spPr>
      </p:pic>
      <p:pic>
        <p:nvPicPr>
          <p:cNvPr id="39" name="Content Placeholder 29">
            <a:extLst>
              <a:ext uri="{FF2B5EF4-FFF2-40B4-BE49-F238E27FC236}">
                <a16:creationId xmlns:a16="http://schemas.microsoft.com/office/drawing/2014/main" id="{742231C2-9DC9-4517-AF8E-A1E6FD890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2948" y="1189844"/>
            <a:ext cx="3690407" cy="203714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D29883A-BA72-49FA-915E-B9C5878287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0167" y="3429000"/>
            <a:ext cx="4703185" cy="264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3004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Custom 33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7878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DFloatVTI">
  <a:themeElements>
    <a:clrScheme name="AnalogousFromDarkSeedLeftStep">
      <a:dk1>
        <a:srgbClr val="000000"/>
      </a:dk1>
      <a:lt1>
        <a:srgbClr val="FFFFFF"/>
      </a:lt1>
      <a:dk2>
        <a:srgbClr val="351E20"/>
      </a:dk2>
      <a:lt2>
        <a:srgbClr val="E5E2E8"/>
      </a:lt2>
      <a:accent1>
        <a:srgbClr val="70B13F"/>
      </a:accent1>
      <a:accent2>
        <a:srgbClr val="98AA32"/>
      </a:accent2>
      <a:accent3>
        <a:srgbClr val="BD9D43"/>
      </a:accent3>
      <a:accent4>
        <a:srgbClr val="B75F35"/>
      </a:accent4>
      <a:accent5>
        <a:srgbClr val="C94754"/>
      </a:accent5>
      <a:accent6>
        <a:srgbClr val="B73578"/>
      </a:accent6>
      <a:hlink>
        <a:srgbClr val="BF483F"/>
      </a:hlink>
      <a:folHlink>
        <a:srgbClr val="7F7F7F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1534</Words>
  <Application>Microsoft Office PowerPoint</Application>
  <PresentationFormat>Widescreen</PresentationFormat>
  <Paragraphs>125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Aptos</vt:lpstr>
      <vt:lpstr>Arial</vt:lpstr>
      <vt:lpstr>Calibri</vt:lpstr>
      <vt:lpstr>Comic Sans MS</vt:lpstr>
      <vt:lpstr>Gill Sans Nova</vt:lpstr>
      <vt:lpstr>Sitka Heading</vt:lpstr>
      <vt:lpstr>Source Sans Pro</vt:lpstr>
      <vt:lpstr>Verdana</vt:lpstr>
      <vt:lpstr>Wingdings</vt:lpstr>
      <vt:lpstr>GradientVTI</vt:lpstr>
      <vt:lpstr>Office Theme</vt:lpstr>
      <vt:lpstr>3DFloatVTI</vt:lpstr>
      <vt:lpstr>1_Office Theme</vt:lpstr>
      <vt:lpstr>A New Innovative software model for Indian  Railways MMIS Tech &amp; Concepts   welcomes Shri. Jayant Singh -  Programme Director</vt:lpstr>
      <vt:lpstr>PowerPoint Presentation</vt:lpstr>
      <vt:lpstr>PowerPoint Presentation</vt:lpstr>
      <vt:lpstr>PowerPoint Presentation</vt:lpstr>
      <vt:lpstr>Flow of the Presentation</vt:lpstr>
      <vt:lpstr> Introduction to MMIS Tech. &amp; Concepts. Digital safety apps. Web &amp; mobile @ IR. </vt:lpstr>
      <vt:lpstr>Digital Safety Systems The DST,  for                IR Passengers/Personnel/Properties. </vt:lpstr>
      <vt:lpstr>MMIS Tech, strengthens safety systems of rolling stocks/locomotives, Rail Track and Linear assets for Scientific supervision and for Digital safety enhancements.   </vt:lpstr>
      <vt:lpstr>   Digital tracks with Google overlay of Digital Base Map and  with Google overlays (below)</vt:lpstr>
      <vt:lpstr>   Railway station yard lines of Kachiguda station Digital tracks and Google overlay below</vt:lpstr>
      <vt:lpstr>   Linear Assets Points &amp; Crossings with info tool at 20 meter high(1:500 scale)/ Executive summaries below from field dynamically</vt:lpstr>
      <vt:lpstr>Potential of IR GIST product on Safety when fully developed – MMIS Tech.</vt:lpstr>
      <vt:lpstr>Digital Railway system map for  safety systems enhancements.</vt:lpstr>
      <vt:lpstr>  Application of DST @ Indian Railways  an overview. </vt:lpstr>
      <vt:lpstr> Our interactions and software improvement while interacting with NITI Aayog </vt:lpstr>
      <vt:lpstr>Conclusions</vt:lpstr>
      <vt:lpstr>Conclusions  MMIS Indian Origin Product Govt. of India – MHRD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– Digital Safety Systems  Indian Railways – MMIS Tech. &amp; Concepts</dc:title>
  <dc:creator>swathi mantha</dc:creator>
  <cp:lastModifiedBy>Ramcharan Nori</cp:lastModifiedBy>
  <cp:revision>1</cp:revision>
  <dcterms:created xsi:type="dcterms:W3CDTF">2023-06-08T04:30:58Z</dcterms:created>
  <dcterms:modified xsi:type="dcterms:W3CDTF">2024-12-17T16:53:52Z</dcterms:modified>
</cp:coreProperties>
</file>